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890" r:id="rId2"/>
    <p:sldId id="891" r:id="rId3"/>
    <p:sldId id="89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3893F3-1107-234B-89CF-DD61101B9AB6}" v="15" dt="2024-10-29T21:46:54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21"/>
  </p:normalViewPr>
  <p:slideViewPr>
    <p:cSldViewPr snapToGrid="0">
      <p:cViewPr>
        <p:scale>
          <a:sx n="100" d="100"/>
          <a:sy n="100" d="100"/>
        </p:scale>
        <p:origin x="1544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rnes, Morgan E" userId="5392b00a-2aa3-466d-85eb-d849e200720a" providerId="ADAL" clId="{913893F3-1107-234B-89CF-DD61101B9AB6}"/>
    <pc:docChg chg="undo custSel addSld modSld">
      <pc:chgData name="Barnes, Morgan E" userId="5392b00a-2aa3-466d-85eb-d849e200720a" providerId="ADAL" clId="{913893F3-1107-234B-89CF-DD61101B9AB6}" dt="2024-10-29T21:46:57.458" v="616" actId="1076"/>
      <pc:docMkLst>
        <pc:docMk/>
      </pc:docMkLst>
      <pc:sldChg chg="addSp delSp modSp add mod">
        <pc:chgData name="Barnes, Morgan E" userId="5392b00a-2aa3-466d-85eb-d849e200720a" providerId="ADAL" clId="{913893F3-1107-234B-89CF-DD61101B9AB6}" dt="2024-10-29T21:33:09.509" v="594"/>
        <pc:sldMkLst>
          <pc:docMk/>
          <pc:sldMk cId="2171702235" sldId="891"/>
        </pc:sldMkLst>
        <pc:spChg chg="add del mod">
          <ac:chgData name="Barnes, Morgan E" userId="5392b00a-2aa3-466d-85eb-d849e200720a" providerId="ADAL" clId="{913893F3-1107-234B-89CF-DD61101B9AB6}" dt="2024-10-29T17:21:57.632" v="119" actId="478"/>
          <ac:spMkLst>
            <pc:docMk/>
            <pc:sldMk cId="2171702235" sldId="891"/>
            <ac:spMk id="5" creationId="{604B27C1-FEFD-F015-9A99-11A4D781432D}"/>
          </ac:spMkLst>
        </pc:spChg>
        <pc:spChg chg="add mod">
          <ac:chgData name="Barnes, Morgan E" userId="5392b00a-2aa3-466d-85eb-d849e200720a" providerId="ADAL" clId="{913893F3-1107-234B-89CF-DD61101B9AB6}" dt="2024-10-29T17:25:12.821" v="201" actId="1038"/>
          <ac:spMkLst>
            <pc:docMk/>
            <pc:sldMk cId="2171702235" sldId="891"/>
            <ac:spMk id="6" creationId="{A889D684-BE6B-7B48-FBAF-CCD4A149389B}"/>
          </ac:spMkLst>
        </pc:spChg>
        <pc:spChg chg="add mod">
          <ac:chgData name="Barnes, Morgan E" userId="5392b00a-2aa3-466d-85eb-d849e200720a" providerId="ADAL" clId="{913893F3-1107-234B-89CF-DD61101B9AB6}" dt="2024-10-29T17:58:55.842" v="367" actId="1076"/>
          <ac:spMkLst>
            <pc:docMk/>
            <pc:sldMk cId="2171702235" sldId="891"/>
            <ac:spMk id="7" creationId="{30CE5A9A-5364-751D-0D95-B757B842259E}"/>
          </ac:spMkLst>
        </pc:spChg>
        <pc:spChg chg="mod topLvl">
          <ac:chgData name="Barnes, Morgan E" userId="5392b00a-2aa3-466d-85eb-d849e200720a" providerId="ADAL" clId="{913893F3-1107-234B-89CF-DD61101B9AB6}" dt="2024-10-29T20:46:38.192" v="546" actId="20577"/>
          <ac:spMkLst>
            <pc:docMk/>
            <pc:sldMk cId="2171702235" sldId="891"/>
            <ac:spMk id="8" creationId="{13915C23-1320-2BB2-E5FE-265572D93580}"/>
          </ac:spMkLst>
        </pc:spChg>
        <pc:spChg chg="mod topLvl">
          <ac:chgData name="Barnes, Morgan E" userId="5392b00a-2aa3-466d-85eb-d849e200720a" providerId="ADAL" clId="{913893F3-1107-234B-89CF-DD61101B9AB6}" dt="2024-10-29T18:00:18.159" v="441" actId="1076"/>
          <ac:spMkLst>
            <pc:docMk/>
            <pc:sldMk cId="2171702235" sldId="891"/>
            <ac:spMk id="9" creationId="{AD341006-D025-8788-C351-4B7801B225E3}"/>
          </ac:spMkLst>
        </pc:spChg>
        <pc:spChg chg="mod topLvl">
          <ac:chgData name="Barnes, Morgan E" userId="5392b00a-2aa3-466d-85eb-d849e200720a" providerId="ADAL" clId="{913893F3-1107-234B-89CF-DD61101B9AB6}" dt="2024-10-29T17:57:14.065" v="354" actId="1036"/>
          <ac:spMkLst>
            <pc:docMk/>
            <pc:sldMk cId="2171702235" sldId="891"/>
            <ac:spMk id="10" creationId="{5FAEC08E-0858-0443-DDF8-DBFA8D0204BB}"/>
          </ac:spMkLst>
        </pc:spChg>
        <pc:spChg chg="mod topLvl">
          <ac:chgData name="Barnes, Morgan E" userId="5392b00a-2aa3-466d-85eb-d849e200720a" providerId="ADAL" clId="{913893F3-1107-234B-89CF-DD61101B9AB6}" dt="2024-10-29T17:57:14.065" v="354" actId="1036"/>
          <ac:spMkLst>
            <pc:docMk/>
            <pc:sldMk cId="2171702235" sldId="891"/>
            <ac:spMk id="11" creationId="{368EDB4B-A30E-45E1-35C7-B6287DCDDFA3}"/>
          </ac:spMkLst>
        </pc:spChg>
        <pc:spChg chg="mod">
          <ac:chgData name="Barnes, Morgan E" userId="5392b00a-2aa3-466d-85eb-d849e200720a" providerId="ADAL" clId="{913893F3-1107-234B-89CF-DD61101B9AB6}" dt="2024-10-29T17:26:03.428" v="207" actId="14100"/>
          <ac:spMkLst>
            <pc:docMk/>
            <pc:sldMk cId="2171702235" sldId="891"/>
            <ac:spMk id="12" creationId="{4B82C203-3012-39A3-C222-40B4D5D211B2}"/>
          </ac:spMkLst>
        </pc:spChg>
        <pc:spChg chg="mod topLvl">
          <ac:chgData name="Barnes, Morgan E" userId="5392b00a-2aa3-466d-85eb-d849e200720a" providerId="ADAL" clId="{913893F3-1107-234B-89CF-DD61101B9AB6}" dt="2024-10-29T17:57:21.692" v="359" actId="1035"/>
          <ac:spMkLst>
            <pc:docMk/>
            <pc:sldMk cId="2171702235" sldId="891"/>
            <ac:spMk id="13" creationId="{FFDFF7B6-17F1-2E6B-6F70-382660D7F63B}"/>
          </ac:spMkLst>
        </pc:spChg>
        <pc:spChg chg="mod">
          <ac:chgData name="Barnes, Morgan E" userId="5392b00a-2aa3-466d-85eb-d849e200720a" providerId="ADAL" clId="{913893F3-1107-234B-89CF-DD61101B9AB6}" dt="2024-10-29T17:18:33.874" v="40" actId="1076"/>
          <ac:spMkLst>
            <pc:docMk/>
            <pc:sldMk cId="2171702235" sldId="891"/>
            <ac:spMk id="14" creationId="{FFE4AA94-43DF-DB23-ABD8-D53BC9052450}"/>
          </ac:spMkLst>
        </pc:spChg>
        <pc:spChg chg="mod topLvl">
          <ac:chgData name="Barnes, Morgan E" userId="5392b00a-2aa3-466d-85eb-d849e200720a" providerId="ADAL" clId="{913893F3-1107-234B-89CF-DD61101B9AB6}" dt="2024-10-29T20:47:23.599" v="589" actId="20577"/>
          <ac:spMkLst>
            <pc:docMk/>
            <pc:sldMk cId="2171702235" sldId="891"/>
            <ac:spMk id="15" creationId="{AC73B314-09A6-5F44-1108-9BEBADDF989D}"/>
          </ac:spMkLst>
        </pc:spChg>
        <pc:spChg chg="mod topLvl">
          <ac:chgData name="Barnes, Morgan E" userId="5392b00a-2aa3-466d-85eb-d849e200720a" providerId="ADAL" clId="{913893F3-1107-234B-89CF-DD61101B9AB6}" dt="2024-10-29T17:57:28.154" v="360" actId="14100"/>
          <ac:spMkLst>
            <pc:docMk/>
            <pc:sldMk cId="2171702235" sldId="891"/>
            <ac:spMk id="16" creationId="{996437DC-7540-7195-F1A3-246F199CD585}"/>
          </ac:spMkLst>
        </pc:spChg>
        <pc:spChg chg="mod topLvl">
          <ac:chgData name="Barnes, Morgan E" userId="5392b00a-2aa3-466d-85eb-d849e200720a" providerId="ADAL" clId="{913893F3-1107-234B-89CF-DD61101B9AB6}" dt="2024-10-29T17:57:03.963" v="348" actId="1035"/>
          <ac:spMkLst>
            <pc:docMk/>
            <pc:sldMk cId="2171702235" sldId="891"/>
            <ac:spMk id="17" creationId="{B3FA02F7-90EA-B954-681A-BAD507CAC9FF}"/>
          </ac:spMkLst>
        </pc:spChg>
        <pc:spChg chg="mod">
          <ac:chgData name="Barnes, Morgan E" userId="5392b00a-2aa3-466d-85eb-d849e200720a" providerId="ADAL" clId="{913893F3-1107-234B-89CF-DD61101B9AB6}" dt="2024-10-29T17:18:41.933" v="42" actId="1076"/>
          <ac:spMkLst>
            <pc:docMk/>
            <pc:sldMk cId="2171702235" sldId="891"/>
            <ac:spMk id="18" creationId="{77E2D813-BB43-8F80-FD49-EE0EF952AC95}"/>
          </ac:spMkLst>
        </pc:spChg>
        <pc:spChg chg="mod">
          <ac:chgData name="Barnes, Morgan E" userId="5392b00a-2aa3-466d-85eb-d849e200720a" providerId="ADAL" clId="{913893F3-1107-234B-89CF-DD61101B9AB6}" dt="2024-10-29T17:25:12.821" v="201" actId="1038"/>
          <ac:spMkLst>
            <pc:docMk/>
            <pc:sldMk cId="2171702235" sldId="891"/>
            <ac:spMk id="19" creationId="{5C014E6D-8E3D-632A-F6E7-FA82D6134822}"/>
          </ac:spMkLst>
        </pc:spChg>
        <pc:spChg chg="mod topLvl">
          <ac:chgData name="Barnes, Morgan E" userId="5392b00a-2aa3-466d-85eb-d849e200720a" providerId="ADAL" clId="{913893F3-1107-234B-89CF-DD61101B9AB6}" dt="2024-10-29T17:26:12.190" v="209" actId="14100"/>
          <ac:spMkLst>
            <pc:docMk/>
            <pc:sldMk cId="2171702235" sldId="891"/>
            <ac:spMk id="20" creationId="{A5CF3E91-358A-8208-7C29-EB10F3AFAEB3}"/>
          </ac:spMkLst>
        </pc:spChg>
        <pc:spChg chg="mod topLvl">
          <ac:chgData name="Barnes, Morgan E" userId="5392b00a-2aa3-466d-85eb-d849e200720a" providerId="ADAL" clId="{913893F3-1107-234B-89CF-DD61101B9AB6}" dt="2024-10-29T18:00:18.159" v="441" actId="1076"/>
          <ac:spMkLst>
            <pc:docMk/>
            <pc:sldMk cId="2171702235" sldId="891"/>
            <ac:spMk id="21" creationId="{1FE81B5B-5FFC-9BBF-3C89-CB9FDD6C6EB4}"/>
          </ac:spMkLst>
        </pc:spChg>
        <pc:spChg chg="del mod">
          <ac:chgData name="Barnes, Morgan E" userId="5392b00a-2aa3-466d-85eb-d849e200720a" providerId="ADAL" clId="{913893F3-1107-234B-89CF-DD61101B9AB6}" dt="2024-10-29T17:21:40.068" v="115" actId="478"/>
          <ac:spMkLst>
            <pc:docMk/>
            <pc:sldMk cId="2171702235" sldId="891"/>
            <ac:spMk id="22" creationId="{DAB667F2-7898-C2F0-2FF3-CAC9E598DD55}"/>
          </ac:spMkLst>
        </pc:spChg>
        <pc:spChg chg="mod topLvl">
          <ac:chgData name="Barnes, Morgan E" userId="5392b00a-2aa3-466d-85eb-d849e200720a" providerId="ADAL" clId="{913893F3-1107-234B-89CF-DD61101B9AB6}" dt="2024-10-29T20:46:35.388" v="544" actId="20577"/>
          <ac:spMkLst>
            <pc:docMk/>
            <pc:sldMk cId="2171702235" sldId="891"/>
            <ac:spMk id="23" creationId="{4F2EBA64-05BB-C07B-C949-ABA397021833}"/>
          </ac:spMkLst>
        </pc:spChg>
        <pc:spChg chg="add mod">
          <ac:chgData name="Barnes, Morgan E" userId="5392b00a-2aa3-466d-85eb-d849e200720a" providerId="ADAL" clId="{913893F3-1107-234B-89CF-DD61101B9AB6}" dt="2024-10-29T17:58:55.842" v="367" actId="1076"/>
          <ac:spMkLst>
            <pc:docMk/>
            <pc:sldMk cId="2171702235" sldId="891"/>
            <ac:spMk id="26" creationId="{14872415-76DE-5BBD-743D-92DE7F1FF294}"/>
          </ac:spMkLst>
        </pc:spChg>
        <pc:spChg chg="mod">
          <ac:chgData name="Barnes, Morgan E" userId="5392b00a-2aa3-466d-85eb-d849e200720a" providerId="ADAL" clId="{913893F3-1107-234B-89CF-DD61101B9AB6}" dt="2024-10-29T17:24:47.893" v="179" actId="207"/>
          <ac:spMkLst>
            <pc:docMk/>
            <pc:sldMk cId="2171702235" sldId="891"/>
            <ac:spMk id="27" creationId="{EEF353A7-82B4-BF8A-A16A-7DB1B4BEA2B7}"/>
          </ac:spMkLst>
        </pc:spChg>
        <pc:spChg chg="mod">
          <ac:chgData name="Barnes, Morgan E" userId="5392b00a-2aa3-466d-85eb-d849e200720a" providerId="ADAL" clId="{913893F3-1107-234B-89CF-DD61101B9AB6}" dt="2024-10-29T17:23:13.021" v="155" actId="165"/>
          <ac:spMkLst>
            <pc:docMk/>
            <pc:sldMk cId="2171702235" sldId="891"/>
            <ac:spMk id="31" creationId="{C285FD02-E26A-A666-C006-7175F17D38BD}"/>
          </ac:spMkLst>
        </pc:spChg>
        <pc:spChg chg="mod">
          <ac:chgData name="Barnes, Morgan E" userId="5392b00a-2aa3-466d-85eb-d849e200720a" providerId="ADAL" clId="{913893F3-1107-234B-89CF-DD61101B9AB6}" dt="2024-10-29T17:23:13.021" v="155" actId="165"/>
          <ac:spMkLst>
            <pc:docMk/>
            <pc:sldMk cId="2171702235" sldId="891"/>
            <ac:spMk id="32" creationId="{DF9600F3-AB2E-64CC-C084-7F4FB4A4B902}"/>
          </ac:spMkLst>
        </pc:spChg>
        <pc:spChg chg="del">
          <ac:chgData name="Barnes, Morgan E" userId="5392b00a-2aa3-466d-85eb-d849e200720a" providerId="ADAL" clId="{913893F3-1107-234B-89CF-DD61101B9AB6}" dt="2024-10-29T17:18:11.752" v="34" actId="478"/>
          <ac:spMkLst>
            <pc:docMk/>
            <pc:sldMk cId="2171702235" sldId="891"/>
            <ac:spMk id="33" creationId="{B7EAD850-1278-8EFD-C07C-35E5B691FA68}"/>
          </ac:spMkLst>
        </pc:spChg>
        <pc:spChg chg="del">
          <ac:chgData name="Barnes, Morgan E" userId="5392b00a-2aa3-466d-85eb-d849e200720a" providerId="ADAL" clId="{913893F3-1107-234B-89CF-DD61101B9AB6}" dt="2024-10-29T17:18:15.534" v="35" actId="478"/>
          <ac:spMkLst>
            <pc:docMk/>
            <pc:sldMk cId="2171702235" sldId="891"/>
            <ac:spMk id="34" creationId="{8A27CFEC-FE3D-A5A3-0D29-5DB576B34480}"/>
          </ac:spMkLst>
        </pc:spChg>
        <pc:spChg chg="mod">
          <ac:chgData name="Barnes, Morgan E" userId="5392b00a-2aa3-466d-85eb-d849e200720a" providerId="ADAL" clId="{913893F3-1107-234B-89CF-DD61101B9AB6}" dt="2024-10-29T17:49:13.141" v="289" actId="1038"/>
          <ac:spMkLst>
            <pc:docMk/>
            <pc:sldMk cId="2171702235" sldId="891"/>
            <ac:spMk id="35" creationId="{066CB13D-4BAE-D0E3-B78B-BB1076C13890}"/>
          </ac:spMkLst>
        </pc:spChg>
        <pc:spChg chg="mod">
          <ac:chgData name="Barnes, Morgan E" userId="5392b00a-2aa3-466d-85eb-d849e200720a" providerId="ADAL" clId="{913893F3-1107-234B-89CF-DD61101B9AB6}" dt="2024-10-29T17:23:13.021" v="155" actId="165"/>
          <ac:spMkLst>
            <pc:docMk/>
            <pc:sldMk cId="2171702235" sldId="891"/>
            <ac:spMk id="36" creationId="{53AD0ACB-F304-D818-981A-59C537C11487}"/>
          </ac:spMkLst>
        </pc:spChg>
        <pc:spChg chg="mod">
          <ac:chgData name="Barnes, Morgan E" userId="5392b00a-2aa3-466d-85eb-d849e200720a" providerId="ADAL" clId="{913893F3-1107-234B-89CF-DD61101B9AB6}" dt="2024-10-29T17:59:40.257" v="424" actId="255"/>
          <ac:spMkLst>
            <pc:docMk/>
            <pc:sldMk cId="2171702235" sldId="891"/>
            <ac:spMk id="39" creationId="{51A52CAD-1ED5-9100-32F4-6ABAEF6C144A}"/>
          </ac:spMkLst>
        </pc:spChg>
        <pc:spChg chg="add mod">
          <ac:chgData name="Barnes, Morgan E" userId="5392b00a-2aa3-466d-85eb-d849e200720a" providerId="ADAL" clId="{913893F3-1107-234B-89CF-DD61101B9AB6}" dt="2024-10-29T17:58:55.842" v="367" actId="1076"/>
          <ac:spMkLst>
            <pc:docMk/>
            <pc:sldMk cId="2171702235" sldId="891"/>
            <ac:spMk id="40" creationId="{D041EE73-4FBF-3D99-7981-7D05E9D82C45}"/>
          </ac:spMkLst>
        </pc:spChg>
        <pc:spChg chg="add mod">
          <ac:chgData name="Barnes, Morgan E" userId="5392b00a-2aa3-466d-85eb-d849e200720a" providerId="ADAL" clId="{913893F3-1107-234B-89CF-DD61101B9AB6}" dt="2024-10-29T17:58:55.842" v="367" actId="1076"/>
          <ac:spMkLst>
            <pc:docMk/>
            <pc:sldMk cId="2171702235" sldId="891"/>
            <ac:spMk id="41" creationId="{116B806B-7C9A-C4D0-F535-D8ECA768F373}"/>
          </ac:spMkLst>
        </pc:spChg>
        <pc:spChg chg="add mod">
          <ac:chgData name="Barnes, Morgan E" userId="5392b00a-2aa3-466d-85eb-d849e200720a" providerId="ADAL" clId="{913893F3-1107-234B-89CF-DD61101B9AB6}" dt="2024-10-29T17:58:55.842" v="367" actId="1076"/>
          <ac:spMkLst>
            <pc:docMk/>
            <pc:sldMk cId="2171702235" sldId="891"/>
            <ac:spMk id="42" creationId="{FAFDF275-088E-78EB-ED5E-E5311C899B91}"/>
          </ac:spMkLst>
        </pc:spChg>
        <pc:spChg chg="add mod">
          <ac:chgData name="Barnes, Morgan E" userId="5392b00a-2aa3-466d-85eb-d849e200720a" providerId="ADAL" clId="{913893F3-1107-234B-89CF-DD61101B9AB6}" dt="2024-10-29T20:46:29.162" v="542" actId="20577"/>
          <ac:spMkLst>
            <pc:docMk/>
            <pc:sldMk cId="2171702235" sldId="891"/>
            <ac:spMk id="43" creationId="{CCBDB4B6-B418-FD2F-C014-7C4971582CED}"/>
          </ac:spMkLst>
        </pc:spChg>
        <pc:spChg chg="add mod">
          <ac:chgData name="Barnes, Morgan E" userId="5392b00a-2aa3-466d-85eb-d849e200720a" providerId="ADAL" clId="{913893F3-1107-234B-89CF-DD61101B9AB6}" dt="2024-10-29T17:25:39.729" v="203" actId="1076"/>
          <ac:spMkLst>
            <pc:docMk/>
            <pc:sldMk cId="2171702235" sldId="891"/>
            <ac:spMk id="44" creationId="{E6978796-73A2-1A77-0D94-48E11B4524BD}"/>
          </ac:spMkLst>
        </pc:spChg>
        <pc:spChg chg="add mod">
          <ac:chgData name="Barnes, Morgan E" userId="5392b00a-2aa3-466d-85eb-d849e200720a" providerId="ADAL" clId="{913893F3-1107-234B-89CF-DD61101B9AB6}" dt="2024-10-29T17:59:44.680" v="426" actId="20577"/>
          <ac:spMkLst>
            <pc:docMk/>
            <pc:sldMk cId="2171702235" sldId="891"/>
            <ac:spMk id="45" creationId="{4CAF8FA9-3FE9-1707-375C-8354DC1DFDAC}"/>
          </ac:spMkLst>
        </pc:spChg>
        <pc:spChg chg="add mod">
          <ac:chgData name="Barnes, Morgan E" userId="5392b00a-2aa3-466d-85eb-d849e200720a" providerId="ADAL" clId="{913893F3-1107-234B-89CF-DD61101B9AB6}" dt="2024-10-29T17:59:22.804" v="402" actId="1076"/>
          <ac:spMkLst>
            <pc:docMk/>
            <pc:sldMk cId="2171702235" sldId="891"/>
            <ac:spMk id="47" creationId="{2DB6E1CA-042B-67F7-9039-9998AC2A2EBD}"/>
          </ac:spMkLst>
        </pc:spChg>
        <pc:spChg chg="add mod">
          <ac:chgData name="Barnes, Morgan E" userId="5392b00a-2aa3-466d-85eb-d849e200720a" providerId="ADAL" clId="{913893F3-1107-234B-89CF-DD61101B9AB6}" dt="2024-10-29T20:43:36.244" v="526" actId="1076"/>
          <ac:spMkLst>
            <pc:docMk/>
            <pc:sldMk cId="2171702235" sldId="891"/>
            <ac:spMk id="48" creationId="{9E319E74-85CA-13A3-92C7-C02330F4D3D2}"/>
          </ac:spMkLst>
        </pc:spChg>
        <pc:spChg chg="add mod">
          <ac:chgData name="Barnes, Morgan E" userId="5392b00a-2aa3-466d-85eb-d849e200720a" providerId="ADAL" clId="{913893F3-1107-234B-89CF-DD61101B9AB6}" dt="2024-10-29T17:59:15.510" v="401" actId="1035"/>
          <ac:spMkLst>
            <pc:docMk/>
            <pc:sldMk cId="2171702235" sldId="891"/>
            <ac:spMk id="49" creationId="{2567B5C6-D177-BD6C-500C-B76E5FB061F2}"/>
          </ac:spMkLst>
        </pc:spChg>
        <pc:spChg chg="add mod">
          <ac:chgData name="Barnes, Morgan E" userId="5392b00a-2aa3-466d-85eb-d849e200720a" providerId="ADAL" clId="{913893F3-1107-234B-89CF-DD61101B9AB6}" dt="2024-10-29T20:45:12.762" v="540" actId="20577"/>
          <ac:spMkLst>
            <pc:docMk/>
            <pc:sldMk cId="2171702235" sldId="891"/>
            <ac:spMk id="50" creationId="{F3DE716B-4B40-25D9-086B-BD702D934773}"/>
          </ac:spMkLst>
        </pc:spChg>
        <pc:spChg chg="add mod">
          <ac:chgData name="Barnes, Morgan E" userId="5392b00a-2aa3-466d-85eb-d849e200720a" providerId="ADAL" clId="{913893F3-1107-234B-89CF-DD61101B9AB6}" dt="2024-10-29T17:59:15.510" v="401" actId="1035"/>
          <ac:spMkLst>
            <pc:docMk/>
            <pc:sldMk cId="2171702235" sldId="891"/>
            <ac:spMk id="51" creationId="{E70BBE40-0FFD-0007-45FA-FF3F92F2EA4C}"/>
          </ac:spMkLst>
        </pc:spChg>
        <pc:spChg chg="add mod">
          <ac:chgData name="Barnes, Morgan E" userId="5392b00a-2aa3-466d-85eb-d849e200720a" providerId="ADAL" clId="{913893F3-1107-234B-89CF-DD61101B9AB6}" dt="2024-10-29T20:43:25.563" v="523" actId="1076"/>
          <ac:spMkLst>
            <pc:docMk/>
            <pc:sldMk cId="2171702235" sldId="891"/>
            <ac:spMk id="52" creationId="{D26BB30D-E3DD-1B77-0183-A2E4FDA12302}"/>
          </ac:spMkLst>
        </pc:spChg>
        <pc:spChg chg="add mod">
          <ac:chgData name="Barnes, Morgan E" userId="5392b00a-2aa3-466d-85eb-d849e200720a" providerId="ADAL" clId="{913893F3-1107-234B-89CF-DD61101B9AB6}" dt="2024-10-29T17:25:46.944" v="205" actId="1076"/>
          <ac:spMkLst>
            <pc:docMk/>
            <pc:sldMk cId="2171702235" sldId="891"/>
            <ac:spMk id="53" creationId="{2C3DF641-48BC-6E11-6456-ADBAF4E15B03}"/>
          </ac:spMkLst>
        </pc:spChg>
        <pc:spChg chg="add mod">
          <ac:chgData name="Barnes, Morgan E" userId="5392b00a-2aa3-466d-85eb-d849e200720a" providerId="ADAL" clId="{913893F3-1107-234B-89CF-DD61101B9AB6}" dt="2024-10-29T18:00:07.299" v="440" actId="14100"/>
          <ac:spMkLst>
            <pc:docMk/>
            <pc:sldMk cId="2171702235" sldId="891"/>
            <ac:spMk id="54" creationId="{58D2FB33-B480-205E-797D-B0F701DC2FC9}"/>
          </ac:spMkLst>
        </pc:spChg>
        <pc:spChg chg="add del mod">
          <ac:chgData name="Barnes, Morgan E" userId="5392b00a-2aa3-466d-85eb-d849e200720a" providerId="ADAL" clId="{913893F3-1107-234B-89CF-DD61101B9AB6}" dt="2024-10-29T21:33:09.509" v="594"/>
          <ac:spMkLst>
            <pc:docMk/>
            <pc:sldMk cId="2171702235" sldId="891"/>
            <ac:spMk id="57" creationId="{B6A72C43-6C97-8FFE-98D0-3879FD108AFD}"/>
          </ac:spMkLst>
        </pc:spChg>
        <pc:grpChg chg="mod topLvl">
          <ac:chgData name="Barnes, Morgan E" userId="5392b00a-2aa3-466d-85eb-d849e200720a" providerId="ADAL" clId="{913893F3-1107-234B-89CF-DD61101B9AB6}" dt="2024-10-29T17:23:25.067" v="160" actId="165"/>
          <ac:grpSpMkLst>
            <pc:docMk/>
            <pc:sldMk cId="2171702235" sldId="891"/>
            <ac:grpSpMk id="24" creationId="{E8E6EF97-FD1A-0647-A006-15B933F73620}"/>
          </ac:grpSpMkLst>
        </pc:grpChg>
        <pc:grpChg chg="del mod topLvl">
          <ac:chgData name="Barnes, Morgan E" userId="5392b00a-2aa3-466d-85eb-d849e200720a" providerId="ADAL" clId="{913893F3-1107-234B-89CF-DD61101B9AB6}" dt="2024-10-29T17:23:25.067" v="160" actId="165"/>
          <ac:grpSpMkLst>
            <pc:docMk/>
            <pc:sldMk cId="2171702235" sldId="891"/>
            <ac:grpSpMk id="30" creationId="{58C9BCA4-260A-3286-E4AC-6B91CE34BA82}"/>
          </ac:grpSpMkLst>
        </pc:grpChg>
        <pc:grpChg chg="mod topLvl">
          <ac:chgData name="Barnes, Morgan E" userId="5392b00a-2aa3-466d-85eb-d849e200720a" providerId="ADAL" clId="{913893F3-1107-234B-89CF-DD61101B9AB6}" dt="2024-10-29T17:24:39.233" v="177" actId="171"/>
          <ac:grpSpMkLst>
            <pc:docMk/>
            <pc:sldMk cId="2171702235" sldId="891"/>
            <ac:grpSpMk id="37" creationId="{63A1212F-7EEE-067B-48FD-90EED578F526}"/>
          </ac:grpSpMkLst>
        </pc:grpChg>
        <pc:grpChg chg="del mod">
          <ac:chgData name="Barnes, Morgan E" userId="5392b00a-2aa3-466d-85eb-d849e200720a" providerId="ADAL" clId="{913893F3-1107-234B-89CF-DD61101B9AB6}" dt="2024-10-29T17:23:13.021" v="155" actId="165"/>
          <ac:grpSpMkLst>
            <pc:docMk/>
            <pc:sldMk cId="2171702235" sldId="891"/>
            <ac:grpSpMk id="38" creationId="{370D7C62-F069-3969-6A8E-94E2911892EB}"/>
          </ac:grpSpMkLst>
        </pc:grpChg>
        <pc:picChg chg="mod">
          <ac:chgData name="Barnes, Morgan E" userId="5392b00a-2aa3-466d-85eb-d849e200720a" providerId="ADAL" clId="{913893F3-1107-234B-89CF-DD61101B9AB6}" dt="2024-10-29T17:23:25.067" v="160" actId="165"/>
          <ac:picMkLst>
            <pc:docMk/>
            <pc:sldMk cId="2171702235" sldId="891"/>
            <ac:picMk id="25" creationId="{03326712-2F2D-D1C3-49F8-2C3192A66A20}"/>
          </ac:picMkLst>
        </pc:picChg>
        <pc:picChg chg="mod topLvl">
          <ac:chgData name="Barnes, Morgan E" userId="5392b00a-2aa3-466d-85eb-d849e200720a" providerId="ADAL" clId="{913893F3-1107-234B-89CF-DD61101B9AB6}" dt="2024-10-29T17:23:25.067" v="160" actId="165"/>
          <ac:picMkLst>
            <pc:docMk/>
            <pc:sldMk cId="2171702235" sldId="891"/>
            <ac:picMk id="29" creationId="{B601D478-0648-99B9-95EB-F492269828F9}"/>
          </ac:picMkLst>
        </pc:picChg>
        <pc:cxnChg chg="mod">
          <ac:chgData name="Barnes, Morgan E" userId="5392b00a-2aa3-466d-85eb-d849e200720a" providerId="ADAL" clId="{913893F3-1107-234B-89CF-DD61101B9AB6}" dt="2024-10-29T17:25:12.821" v="201" actId="1038"/>
          <ac:cxnSpMkLst>
            <pc:docMk/>
            <pc:sldMk cId="2171702235" sldId="891"/>
            <ac:cxnSpMk id="3" creationId="{B0A62B6D-FD68-199F-703D-7D8213FF26AA}"/>
          </ac:cxnSpMkLst>
        </pc:cxnChg>
        <pc:cxnChg chg="mod">
          <ac:chgData name="Barnes, Morgan E" userId="5392b00a-2aa3-466d-85eb-d849e200720a" providerId="ADAL" clId="{913893F3-1107-234B-89CF-DD61101B9AB6}" dt="2024-10-29T17:23:41.604" v="170" actId="1035"/>
          <ac:cxnSpMkLst>
            <pc:docMk/>
            <pc:sldMk cId="2171702235" sldId="891"/>
            <ac:cxnSpMk id="28" creationId="{E895237E-1189-6BEC-8C01-62B93C7E0EFF}"/>
          </ac:cxnSpMkLst>
        </pc:cxnChg>
        <pc:cxnChg chg="add mod">
          <ac:chgData name="Barnes, Morgan E" userId="5392b00a-2aa3-466d-85eb-d849e200720a" providerId="ADAL" clId="{913893F3-1107-234B-89CF-DD61101B9AB6}" dt="2024-10-29T17:25:39.729" v="203" actId="1076"/>
          <ac:cxnSpMkLst>
            <pc:docMk/>
            <pc:sldMk cId="2171702235" sldId="891"/>
            <ac:cxnSpMk id="46" creationId="{9476F08F-16E4-54F1-5D60-41F582BE48D7}"/>
          </ac:cxnSpMkLst>
        </pc:cxnChg>
        <pc:cxnChg chg="add del mod">
          <ac:chgData name="Barnes, Morgan E" userId="5392b00a-2aa3-466d-85eb-d849e200720a" providerId="ADAL" clId="{913893F3-1107-234B-89CF-DD61101B9AB6}" dt="2024-10-29T17:26:06.552" v="208" actId="478"/>
          <ac:cxnSpMkLst>
            <pc:docMk/>
            <pc:sldMk cId="2171702235" sldId="891"/>
            <ac:cxnSpMk id="55" creationId="{A156E2EF-33E3-70C6-25A6-733985DF78A4}"/>
          </ac:cxnSpMkLst>
        </pc:cxnChg>
        <pc:cxnChg chg="add mod">
          <ac:chgData name="Barnes, Morgan E" userId="5392b00a-2aa3-466d-85eb-d849e200720a" providerId="ADAL" clId="{913893F3-1107-234B-89CF-DD61101B9AB6}" dt="2024-10-29T17:26:23.036" v="211" actId="1076"/>
          <ac:cxnSpMkLst>
            <pc:docMk/>
            <pc:sldMk cId="2171702235" sldId="891"/>
            <ac:cxnSpMk id="56" creationId="{CD20BC3C-6BA5-D341-2033-D90C51FAEA8B}"/>
          </ac:cxnSpMkLst>
        </pc:cxnChg>
      </pc:sldChg>
      <pc:sldChg chg="addSp modSp add mod">
        <pc:chgData name="Barnes, Morgan E" userId="5392b00a-2aa3-466d-85eb-d849e200720a" providerId="ADAL" clId="{913893F3-1107-234B-89CF-DD61101B9AB6}" dt="2024-10-29T21:46:57.458" v="616" actId="1076"/>
        <pc:sldMkLst>
          <pc:docMk/>
          <pc:sldMk cId="2138913760" sldId="892"/>
        </pc:sldMkLst>
        <pc:spChg chg="add mod">
          <ac:chgData name="Barnes, Morgan E" userId="5392b00a-2aa3-466d-85eb-d849e200720a" providerId="ADAL" clId="{913893F3-1107-234B-89CF-DD61101B9AB6}" dt="2024-10-29T21:46:57.458" v="616" actId="1076"/>
          <ac:spMkLst>
            <pc:docMk/>
            <pc:sldMk cId="2138913760" sldId="892"/>
            <ac:spMk id="2" creationId="{089F53B5-58F0-FA7A-9B19-988866BE8FA5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6" creationId="{DB236DEA-EFA1-082E-F79D-86CECD67C2CB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7" creationId="{063036EC-8501-B02F-F60F-E45C2DD3F90A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8" creationId="{7224F7DE-D7FA-38E2-29F8-BF513603C535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9" creationId="{93D8DDB4-4464-6559-C8EA-234E77CE615C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10" creationId="{3870AA46-C90C-B669-7258-A65D05F387E8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11" creationId="{080EB609-0B5C-DD5D-8D91-6447FA109B05}"/>
          </ac:spMkLst>
        </pc:spChg>
        <pc:spChg chg="mod">
          <ac:chgData name="Barnes, Morgan E" userId="5392b00a-2aa3-466d-85eb-d849e200720a" providerId="ADAL" clId="{913893F3-1107-234B-89CF-DD61101B9AB6}" dt="2024-10-29T21:46:43.582" v="614" actId="14100"/>
          <ac:spMkLst>
            <pc:docMk/>
            <pc:sldMk cId="2138913760" sldId="892"/>
            <ac:spMk id="12" creationId="{B8336FDB-A201-8263-12B0-D55958BEFA8D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13" creationId="{70597894-891A-513D-5669-B16130F8AEA4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14" creationId="{BA62244A-7C78-5EB1-30AD-D2373E3E35A8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15" creationId="{13FEC227-5979-DC60-8A8A-282975902E49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16" creationId="{BD81A455-9179-3586-4118-9F664D0A0653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17" creationId="{74D533B2-3E8F-3CC8-D74E-1958B1D7CDA7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18" creationId="{9531DE58-8014-B04D-F064-95BB722C43DB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19" creationId="{2724A38F-0FDF-9F11-85FD-7340E32D98B7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20" creationId="{09BC0900-AAC3-27AD-CD20-70E7F5A4216E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21" creationId="{D73E4778-7409-0970-814B-6E32E4B760CA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23" creationId="{9B234029-B33D-CE5B-BE12-6C6CB79F7F9F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26" creationId="{86E85E39-D927-2865-8FDB-45DA85648C57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35" creationId="{052413F6-DE88-DAA3-3BD6-54445DF3D4A3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39" creationId="{8F389D3A-0027-1BF9-F0D3-BDB01AFB4278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40" creationId="{7C394DE4-ABBF-0733-C11F-162F974BB441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41" creationId="{D4186379-8E7E-C5CB-774F-82431E1AA7B7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42" creationId="{185D7E6F-ACAD-689D-2528-2FAF209A2F39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43" creationId="{90A5F87D-9C61-6948-A1B3-3F0401A475A1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44" creationId="{CA439D35-F660-D32F-4D7D-D111438F8AEB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45" creationId="{0788BA47-32E5-D164-3218-98E1FBE17A5C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47" creationId="{C71014EC-6848-85D8-E1BC-EF4E2ABAAB88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48" creationId="{C141EE46-8CF0-6539-3205-75AB5A8E1CC8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49" creationId="{EBCC8E08-2ED0-EB3E-7132-7317CAB77C1C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50" creationId="{781BDEFC-F45C-633C-3F1D-DEB8CF0A3208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51" creationId="{0825561E-6480-C818-ACEC-AF6DF7C8DDBA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52" creationId="{0F60889A-D22D-83FC-27DB-0C332E930652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53" creationId="{C0B968FB-56FF-B561-331F-F36B54749F7E}"/>
          </ac:spMkLst>
        </pc:spChg>
        <pc:spChg chg="mod">
          <ac:chgData name="Barnes, Morgan E" userId="5392b00a-2aa3-466d-85eb-d849e200720a" providerId="ADAL" clId="{913893F3-1107-234B-89CF-DD61101B9AB6}" dt="2024-10-29T21:46:26.350" v="613" actId="1036"/>
          <ac:spMkLst>
            <pc:docMk/>
            <pc:sldMk cId="2138913760" sldId="892"/>
            <ac:spMk id="54" creationId="{C55F7629-9FD7-CC31-C127-9E795E43F46B}"/>
          </ac:spMkLst>
        </pc:spChg>
        <pc:grpChg chg="mod">
          <ac:chgData name="Barnes, Morgan E" userId="5392b00a-2aa3-466d-85eb-d849e200720a" providerId="ADAL" clId="{913893F3-1107-234B-89CF-DD61101B9AB6}" dt="2024-10-29T21:46:26.350" v="613" actId="1036"/>
          <ac:grpSpMkLst>
            <pc:docMk/>
            <pc:sldMk cId="2138913760" sldId="892"/>
            <ac:grpSpMk id="24" creationId="{D0F422BB-CE36-E3E8-04A7-E4F0C5AE9D77}"/>
          </ac:grpSpMkLst>
        </pc:grpChg>
        <pc:grpChg chg="mod">
          <ac:chgData name="Barnes, Morgan E" userId="5392b00a-2aa3-466d-85eb-d849e200720a" providerId="ADAL" clId="{913893F3-1107-234B-89CF-DD61101B9AB6}" dt="2024-10-29T21:46:26.350" v="613" actId="1036"/>
          <ac:grpSpMkLst>
            <pc:docMk/>
            <pc:sldMk cId="2138913760" sldId="892"/>
            <ac:grpSpMk id="37" creationId="{3663463D-2799-DD63-1D87-225BA3BE84CC}"/>
          </ac:grpSpMkLst>
        </pc:grpChg>
        <pc:picChg chg="mod">
          <ac:chgData name="Barnes, Morgan E" userId="5392b00a-2aa3-466d-85eb-d849e200720a" providerId="ADAL" clId="{913893F3-1107-234B-89CF-DD61101B9AB6}" dt="2024-10-29T21:46:26.350" v="613" actId="1036"/>
          <ac:picMkLst>
            <pc:docMk/>
            <pc:sldMk cId="2138913760" sldId="892"/>
            <ac:picMk id="29" creationId="{60FB2E94-EEBD-5B66-4CAF-99272171CE16}"/>
          </ac:picMkLst>
        </pc:picChg>
        <pc:cxnChg chg="mod">
          <ac:chgData name="Barnes, Morgan E" userId="5392b00a-2aa3-466d-85eb-d849e200720a" providerId="ADAL" clId="{913893F3-1107-234B-89CF-DD61101B9AB6}" dt="2024-10-29T21:46:26.350" v="613" actId="1036"/>
          <ac:cxnSpMkLst>
            <pc:docMk/>
            <pc:sldMk cId="2138913760" sldId="892"/>
            <ac:cxnSpMk id="3" creationId="{FD8ACBA7-8E6F-8072-06D0-A9A1A020B7D4}"/>
          </ac:cxnSpMkLst>
        </pc:cxnChg>
        <pc:cxnChg chg="mod">
          <ac:chgData name="Barnes, Morgan E" userId="5392b00a-2aa3-466d-85eb-d849e200720a" providerId="ADAL" clId="{913893F3-1107-234B-89CF-DD61101B9AB6}" dt="2024-10-29T21:46:26.350" v="613" actId="1036"/>
          <ac:cxnSpMkLst>
            <pc:docMk/>
            <pc:sldMk cId="2138913760" sldId="892"/>
            <ac:cxnSpMk id="28" creationId="{802BBBC1-692F-3173-6241-D9C2EB193465}"/>
          </ac:cxnSpMkLst>
        </pc:cxnChg>
        <pc:cxnChg chg="mod">
          <ac:chgData name="Barnes, Morgan E" userId="5392b00a-2aa3-466d-85eb-d849e200720a" providerId="ADAL" clId="{913893F3-1107-234B-89CF-DD61101B9AB6}" dt="2024-10-29T21:46:26.350" v="613" actId="1036"/>
          <ac:cxnSpMkLst>
            <pc:docMk/>
            <pc:sldMk cId="2138913760" sldId="892"/>
            <ac:cxnSpMk id="46" creationId="{69F5D49B-D3C9-61FA-9A95-340740EF2B81}"/>
          </ac:cxnSpMkLst>
        </pc:cxnChg>
        <pc:cxnChg chg="mod">
          <ac:chgData name="Barnes, Morgan E" userId="5392b00a-2aa3-466d-85eb-d849e200720a" providerId="ADAL" clId="{913893F3-1107-234B-89CF-DD61101B9AB6}" dt="2024-10-29T21:46:26.350" v="613" actId="1036"/>
          <ac:cxnSpMkLst>
            <pc:docMk/>
            <pc:sldMk cId="2138913760" sldId="892"/>
            <ac:cxnSpMk id="56" creationId="{26CF2080-D1AE-D414-6118-E8A809146204}"/>
          </ac:cxnSpMkLst>
        </pc:cxnChg>
      </pc:sldChg>
    </pc:docChg>
  </pc:docChgLst>
</pc:chgInfo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3191E-1CA8-574A-B474-FB00DDCFB151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27C5E-F39F-2B44-A475-5D4A756600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20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the soluble stuff goes away (NMR) so we decrease P solubility and transition to Pi so what is mobilizes shifts from dissolved to particulate phase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65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6C743-523C-A1F3-068D-157A2C632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BE7D99-5D5F-BCEB-68D9-E8616AECA3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236D6D-953A-378E-B4CD-0BB6D9881C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the soluble stuff goes away (NMR) so we decrease P solubility and transition to Pi so what is mobilizes shifts from dissolved to particulate phase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2CBB54-65C5-C390-78BE-4D9B29058F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02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04EE9-A4EC-48D0-C0C5-FAEB6C466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DD5E58-B9B3-4172-2C98-861CB4F5AD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735D08-5A5B-E949-CF55-94BA3AE913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the soluble stuff goes away (NMR) so we decrease P solubility and transition to Pi so what is mobilizes shifts from dissolved to particulate phase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5E5B-BC49-CCAE-C50B-75440CF6B4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31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D372E-C149-57FC-5DEE-C4DD7A37E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BF35C-916C-9163-7903-E335E0D01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5F8C0-0550-3624-F4BD-C490D3565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D1D99-9377-7627-4163-EE88A5734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830EE-6CF8-18FE-C9AC-0E29B944D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448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09ADF-52FC-1804-003A-543F8E780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6F0912-2E70-B0FF-4683-1BE65FF35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EA31E-164C-AD9B-E189-E82F325C3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FDEA6-3E7C-AEAC-661D-69AF275C2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C4BD7-226E-81D1-A0E7-28048103F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086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B95968-CCEF-9B52-EA84-19B8F385A3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C838BA-6D46-7182-C56B-230595338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EA012-6243-E7A4-F2A5-0184F2CD7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D1EBC-C8F2-7581-7129-F5A55E980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C6A9B-4479-836B-BC75-B46F3CACD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6236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Content">
  <p:cSld name="Title +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4191000" y="0"/>
            <a:ext cx="8001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76188" tIns="38083" rIns="76188" bIns="3808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11661915" y="6477000"/>
            <a:ext cx="377686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2667000" y="225779"/>
            <a:ext cx="9144000" cy="1092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1"/>
          </p:nvPr>
        </p:nvSpPr>
        <p:spPr>
          <a:xfrm>
            <a:off x="1143000" y="1714502"/>
            <a:ext cx="10668000" cy="457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80955" marR="0" lvl="0" indent="-33862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3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61910" marR="0" lvl="1" indent="-31746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2863" marR="0" lvl="2" indent="-29629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✔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523817" marR="0" lvl="3" indent="-2857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904772" marR="0" lvl="4" indent="-27513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3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5727" marR="0" lvl="5" indent="-30476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666680" marR="0" lvl="6" indent="-30476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047634" marR="0" lvl="7" indent="-30476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428589" marR="0" lvl="8" indent="-30476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8919509" y="6495963"/>
            <a:ext cx="2590006" cy="362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C9C9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>
            <a:off x="774372" y="6477002"/>
            <a:ext cx="100065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C9C9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990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D9C87-77E0-A8CB-AD4E-26DE7AD2C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3B843-C6E1-B4FF-2FCD-A1E56A5B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F08F4-5F8B-4E41-57FD-52521896A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9C6A7C-19DF-48A7-69FA-1A6E7115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44F9C-4E7D-26D6-EC9B-47898D47D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85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4146B-C801-E5A7-021C-C914D3D54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CCC97B-B696-55C8-08D4-71B07A897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0FF3C-6B60-CF04-043A-BAA2C269B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B8672-BDB2-E83D-5D6F-45FFB7BB0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C79AE-528E-8C07-F205-0C73B835E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04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56D9E-B3C9-28D5-5EA4-341BD68DD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084B4-94A3-AA66-E9B3-78D188D079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9F1475-D5C2-F6E8-A6A6-DEFD8F90A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E831BC-7917-5BC4-B58C-B27C7B50F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E91FB4-6491-BBF7-4A7D-72F8EBCF1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8D438E-CEB5-712B-6F80-AA45C9DFA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943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69CB6-133B-DB35-E036-45FE061F2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7AE1B2-7A12-3842-1120-DB0CD2CA7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06F3D8-D6E6-36D8-C3B6-F078D2133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5C4464-6085-D06A-57EB-B905733ABF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098191-BC5C-1300-65B3-4DC594171C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5E1DF5-3B22-5AB8-E6D5-3FAD8B7AD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B0D4A-C493-93B8-154F-C02578F6C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FC4DA8-144C-1FE7-B8F2-EDE18AC58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692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4EACA-234E-5535-75CA-C7CBE8FEA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00C3CA-D43D-6FC6-C4AA-CD3F7C986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E5922-647A-A809-81C6-3A4636457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601B23-60A1-5DAD-B81C-7501603F4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71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D0D25A-7452-5624-9158-3A21C1B0E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0F7C32-6E47-B032-AAB3-7BA98CE0C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12FE86-8FD8-70E8-9A88-30D889924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790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22158-F8A4-00DF-0535-23A95EF5A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15777-1DAA-B7B0-8153-291D3BBDE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D87BA-9DCD-BA49-AD88-F1545BA5F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5C452-1E72-ED80-AAC4-AF907CC6D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4534D5-8304-5DF7-3FC6-E9932B43B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D93867-9EA4-9850-D29F-67D276789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33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D4042-DBD0-6952-876B-4001256D8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AFC30C-64E4-BB1C-61D1-E343C5A7A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6E8BA-41B2-864C-741D-59FD3803B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09DD8-861D-B266-ABAE-7EE40C568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9BB1A9-E4F7-050D-5471-89385C6A4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DE263E-8131-3E76-994B-E181796A7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535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255000-00C1-4150-9179-15386BB72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8A0F7-3EA5-D674-C6FF-693A7DEB8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C1C5D-B74D-1C13-F379-CDEC3F47FB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0930A9-4AB5-E543-9183-AE703D89A4B5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C89288-3D3D-6703-4DFC-A642624F4B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6469E-CE85-A4F1-4105-8ED9AEC833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857C7BB-FAD6-3C42-89E6-767B22594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588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76F7238-574B-ACD4-D894-F1A312E34A30}"/>
              </a:ext>
            </a:extLst>
          </p:cNvPr>
          <p:cNvSpPr/>
          <p:nvPr/>
        </p:nvSpPr>
        <p:spPr>
          <a:xfrm>
            <a:off x="222268" y="2069000"/>
            <a:ext cx="11439644" cy="4408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65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0932F70-8BFE-1D6D-1B85-C8EDEEBBC882}"/>
              </a:ext>
            </a:extLst>
          </p:cNvPr>
          <p:cNvGrpSpPr/>
          <p:nvPr/>
        </p:nvGrpSpPr>
        <p:grpSpPr>
          <a:xfrm>
            <a:off x="222269" y="1018202"/>
            <a:ext cx="11451855" cy="5458798"/>
            <a:chOff x="902825" y="1616641"/>
            <a:chExt cx="13742226" cy="6550557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E63C9106-D433-1F68-3D13-1BA1D9C4B160}"/>
                </a:ext>
              </a:extLst>
            </p:cNvPr>
            <p:cNvGrpSpPr/>
            <p:nvPr/>
          </p:nvGrpSpPr>
          <p:grpSpPr>
            <a:xfrm>
              <a:off x="902825" y="1616641"/>
              <a:ext cx="13742226" cy="6550557"/>
              <a:chOff x="1954922" y="1934787"/>
              <a:chExt cx="11347508" cy="6550557"/>
            </a:xfrm>
          </p:grpSpPr>
          <p:sp>
            <p:nvSpPr>
              <p:cNvPr id="9" name="Triangle 8">
                <a:extLst>
                  <a:ext uri="{FF2B5EF4-FFF2-40B4-BE49-F238E27FC236}">
                    <a16:creationId xmlns:a16="http://schemas.microsoft.com/office/drawing/2014/main" id="{71CB1951-79E0-B7A7-6197-6B8DF54F5C23}"/>
                  </a:ext>
                </a:extLst>
              </p:cNvPr>
              <p:cNvSpPr/>
              <p:nvPr/>
            </p:nvSpPr>
            <p:spPr>
              <a:xfrm rot="5400000">
                <a:off x="7372367" y="2084610"/>
                <a:ext cx="851338" cy="10984589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5DB904C-BB6B-93A2-79DC-028FE1D83893}"/>
                  </a:ext>
                </a:extLst>
              </p:cNvPr>
              <p:cNvSpPr txBox="1"/>
              <p:nvPr/>
            </p:nvSpPr>
            <p:spPr>
              <a:xfrm>
                <a:off x="2487025" y="7363143"/>
                <a:ext cx="6897997" cy="387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Aqueous Phase P</a:t>
                </a:r>
              </a:p>
            </p:txBody>
          </p:sp>
          <p:sp>
            <p:nvSpPr>
              <p:cNvPr id="10" name="Triangle 9">
                <a:extLst>
                  <a:ext uri="{FF2B5EF4-FFF2-40B4-BE49-F238E27FC236}">
                    <a16:creationId xmlns:a16="http://schemas.microsoft.com/office/drawing/2014/main" id="{94BEE668-3FB1-F447-BAEB-093A102C84AD}"/>
                  </a:ext>
                </a:extLst>
              </p:cNvPr>
              <p:cNvSpPr/>
              <p:nvPr/>
            </p:nvSpPr>
            <p:spPr>
              <a:xfrm rot="5400000">
                <a:off x="7373887" y="-914518"/>
                <a:ext cx="851338" cy="10981546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E62D9F8-4CDB-B4A9-4F34-42B03E2E8330}"/>
                  </a:ext>
                </a:extLst>
              </p:cNvPr>
              <p:cNvSpPr txBox="1"/>
              <p:nvPr/>
            </p:nvSpPr>
            <p:spPr>
              <a:xfrm>
                <a:off x="2487025" y="4401797"/>
                <a:ext cx="8512867" cy="664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Organic P: phytate, sugar phosphates, DNA, RNA, phospholipids</a:t>
                </a:r>
              </a:p>
              <a:p>
                <a:endPara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Triangle 12">
                <a:extLst>
                  <a:ext uri="{FF2B5EF4-FFF2-40B4-BE49-F238E27FC236}">
                    <a16:creationId xmlns:a16="http://schemas.microsoft.com/office/drawing/2014/main" id="{3174FED1-1D95-C1B1-DBE7-F07E56473C5D}"/>
                  </a:ext>
                </a:extLst>
              </p:cNvPr>
              <p:cNvSpPr/>
              <p:nvPr/>
            </p:nvSpPr>
            <p:spPr>
              <a:xfrm rot="16200000">
                <a:off x="7391659" y="-115036"/>
                <a:ext cx="835198" cy="10981546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AD717C9-61B5-2FEA-379D-B6E1A44EE754}"/>
                  </a:ext>
                </a:extLst>
              </p:cNvPr>
              <p:cNvSpPr txBox="1"/>
              <p:nvPr/>
            </p:nvSpPr>
            <p:spPr>
              <a:xfrm>
                <a:off x="6840766" y="5176990"/>
                <a:ext cx="6298550" cy="664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Inorganic P: Ca, Mg</a:t>
                </a:r>
              </a:p>
              <a:p>
                <a:pPr algn="r"/>
                <a:endPara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Triangle 15">
                <a:extLst>
                  <a:ext uri="{FF2B5EF4-FFF2-40B4-BE49-F238E27FC236}">
                    <a16:creationId xmlns:a16="http://schemas.microsoft.com/office/drawing/2014/main" id="{D787B29F-D519-D880-CB42-24C295F6AD3B}"/>
                  </a:ext>
                </a:extLst>
              </p:cNvPr>
              <p:cNvSpPr/>
              <p:nvPr/>
            </p:nvSpPr>
            <p:spPr>
              <a:xfrm rot="16200000">
                <a:off x="7338283" y="-1732820"/>
                <a:ext cx="946748" cy="10981546"/>
              </a:xfrm>
              <a:prstGeom prst="triangle">
                <a:avLst>
                  <a:gd name="adj" fmla="val 50000"/>
                </a:avLst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EAED15C-633F-2594-7687-776A17A367D0}"/>
                  </a:ext>
                </a:extLst>
              </p:cNvPr>
              <p:cNvSpPr txBox="1"/>
              <p:nvPr/>
            </p:nvSpPr>
            <p:spPr>
              <a:xfrm>
                <a:off x="6293358" y="3535536"/>
                <a:ext cx="6866985" cy="6647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Solid P Concentration</a:t>
                </a:r>
              </a:p>
              <a:p>
                <a:pPr algn="r"/>
                <a:endParaRPr lang="en-US" sz="15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D5ECD0A-32E6-C631-1FE6-DA23405B09FB}"/>
                  </a:ext>
                </a:extLst>
              </p:cNvPr>
              <p:cNvSpPr/>
              <p:nvPr/>
            </p:nvSpPr>
            <p:spPr>
              <a:xfrm>
                <a:off x="1954922" y="1934787"/>
                <a:ext cx="11335408" cy="6550557"/>
              </a:xfrm>
              <a:prstGeom prst="rect">
                <a:avLst/>
              </a:prstGeom>
              <a:no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21" name="Triangle 20">
                <a:extLst>
                  <a:ext uri="{FF2B5EF4-FFF2-40B4-BE49-F238E27FC236}">
                    <a16:creationId xmlns:a16="http://schemas.microsoft.com/office/drawing/2014/main" id="{33FEEBA9-DEC9-583E-DF60-C63949B0448B}"/>
                  </a:ext>
                </a:extLst>
              </p:cNvPr>
              <p:cNvSpPr/>
              <p:nvPr/>
            </p:nvSpPr>
            <p:spPr>
              <a:xfrm rot="16200000">
                <a:off x="7372365" y="1273990"/>
                <a:ext cx="851339" cy="10984590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8FB3A8C-93B9-3A03-4D8E-6E96646E7DFA}"/>
                  </a:ext>
                </a:extLst>
              </p:cNvPr>
              <p:cNvSpPr txBox="1"/>
              <p:nvPr/>
            </p:nvSpPr>
            <p:spPr>
              <a:xfrm>
                <a:off x="6282184" y="6579971"/>
                <a:ext cx="6857137" cy="387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5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Particulate Phase P</a:t>
                </a:r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2CCA71C1-6D9C-2553-2FC9-CB3BED155DA2}"/>
                  </a:ext>
                </a:extLst>
              </p:cNvPr>
              <p:cNvGrpSpPr/>
              <p:nvPr/>
            </p:nvGrpSpPr>
            <p:grpSpPr>
              <a:xfrm>
                <a:off x="2074136" y="2074518"/>
                <a:ext cx="1655944" cy="1023640"/>
                <a:chOff x="919224" y="2420672"/>
                <a:chExt cx="6389134" cy="4203149"/>
              </a:xfrm>
            </p:grpSpPr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E3B5CA1B-C4F5-92C0-104C-8D4B88736F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19367" r="76530" b="60155"/>
                <a:stretch/>
              </p:blipFill>
              <p:spPr>
                <a:xfrm>
                  <a:off x="919224" y="2444754"/>
                  <a:ext cx="6389134" cy="4179067"/>
                </a:xfrm>
                <a:prstGeom prst="rect">
                  <a:avLst/>
                </a:prstGeom>
              </p:spPr>
            </p:pic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457AED2F-194F-D449-72CB-213AC33AE9C4}"/>
                    </a:ext>
                  </a:extLst>
                </p:cNvPr>
                <p:cNvSpPr/>
                <p:nvPr/>
              </p:nvSpPr>
              <p:spPr>
                <a:xfrm>
                  <a:off x="3353800" y="2420672"/>
                  <a:ext cx="2317158" cy="1913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500"/>
                </a:p>
              </p:txBody>
            </p:sp>
          </p:grpSp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A1F8F960-8FE8-3846-0009-865CCB6B2C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62152" t="44508" b="12420"/>
              <a:stretch/>
            </p:blipFill>
            <p:spPr>
              <a:xfrm>
                <a:off x="11678506" y="1966067"/>
                <a:ext cx="1427549" cy="1217864"/>
              </a:xfrm>
              <a:prstGeom prst="rect">
                <a:avLst/>
              </a:prstGeom>
            </p:spPr>
          </p:pic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33D8BE7-FF00-F7A5-C628-F3D276885F3D}"/>
                </a:ext>
              </a:extLst>
            </p:cNvPr>
            <p:cNvSpPr txBox="1"/>
            <p:nvPr/>
          </p:nvSpPr>
          <p:spPr>
            <a:xfrm>
              <a:off x="12373337" y="1629611"/>
              <a:ext cx="1354238" cy="387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b="1" dirty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High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5C8CEE4D-3678-F0E4-733D-8A7A4DA1B737}"/>
                </a:ext>
              </a:extLst>
            </p:cNvPr>
            <p:cNvGrpSpPr/>
            <p:nvPr/>
          </p:nvGrpSpPr>
          <p:grpSpPr>
            <a:xfrm>
              <a:off x="1698366" y="1691786"/>
              <a:ext cx="1354238" cy="498915"/>
              <a:chOff x="1698366" y="1691786"/>
              <a:chExt cx="1354238" cy="498915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C42D78C-3CAA-0F71-118E-5A11683F8306}"/>
                  </a:ext>
                </a:extLst>
              </p:cNvPr>
              <p:cNvSpPr/>
              <p:nvPr/>
            </p:nvSpPr>
            <p:spPr>
              <a:xfrm>
                <a:off x="1855780" y="1840329"/>
                <a:ext cx="470758" cy="3172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97AA8E48-05F3-425D-5898-7A0DAA9A5F48}"/>
                  </a:ext>
                </a:extLst>
              </p:cNvPr>
              <p:cNvSpPr/>
              <p:nvPr/>
            </p:nvSpPr>
            <p:spPr>
              <a:xfrm>
                <a:off x="2054480" y="1691786"/>
                <a:ext cx="470758" cy="3172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6A6641C6-6635-3A26-14D0-176B70B9A134}"/>
                  </a:ext>
                </a:extLst>
              </p:cNvPr>
              <p:cNvSpPr/>
              <p:nvPr/>
            </p:nvSpPr>
            <p:spPr>
              <a:xfrm>
                <a:off x="1727507" y="1701687"/>
                <a:ext cx="727304" cy="26874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500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F227981F-8440-F1B7-C6EE-C819DAF92FEF}"/>
                  </a:ext>
                </a:extLst>
              </p:cNvPr>
              <p:cNvSpPr txBox="1"/>
              <p:nvPr/>
            </p:nvSpPr>
            <p:spPr>
              <a:xfrm>
                <a:off x="1698366" y="1802903"/>
                <a:ext cx="1354238" cy="3877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500" b="1" dirty="0">
                    <a:solidFill>
                      <a:srgbClr val="0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Unburned</a:t>
                </a:r>
              </a:p>
            </p:txBody>
          </p:sp>
        </p:grpSp>
      </p:grp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5EF86E9-8A12-B6D4-FD21-F2745B689D40}"/>
              </a:ext>
            </a:extLst>
          </p:cNvPr>
          <p:cNvSpPr/>
          <p:nvPr/>
        </p:nvSpPr>
        <p:spPr>
          <a:xfrm>
            <a:off x="2013750" y="1214430"/>
            <a:ext cx="7708590" cy="617001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58DB1B-D0CE-9506-1A0F-D33A3CDE7910}"/>
              </a:ext>
            </a:extLst>
          </p:cNvPr>
          <p:cNvSpPr txBox="1"/>
          <p:nvPr/>
        </p:nvSpPr>
        <p:spPr>
          <a:xfrm>
            <a:off x="3695841" y="1289676"/>
            <a:ext cx="4369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Burn Severity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C97E16-7EA2-0171-7828-F83A480988E1}"/>
              </a:ext>
            </a:extLst>
          </p:cNvPr>
          <p:cNvSpPr/>
          <p:nvPr/>
        </p:nvSpPr>
        <p:spPr>
          <a:xfrm>
            <a:off x="222264" y="2057425"/>
            <a:ext cx="356470" cy="221284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F09C200-3736-703A-6582-BD08FFBB1181}"/>
              </a:ext>
            </a:extLst>
          </p:cNvPr>
          <p:cNvSpPr/>
          <p:nvPr/>
        </p:nvSpPr>
        <p:spPr>
          <a:xfrm>
            <a:off x="221072" y="4263968"/>
            <a:ext cx="356470" cy="221284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D998E82-687B-3CA8-85B6-C4FB646D24D8}"/>
              </a:ext>
            </a:extLst>
          </p:cNvPr>
          <p:cNvCxnSpPr/>
          <p:nvPr/>
        </p:nvCxnSpPr>
        <p:spPr>
          <a:xfrm>
            <a:off x="219845" y="2059156"/>
            <a:ext cx="1144206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27EF281-23C0-FEF2-2B39-1BDE014AAACB}"/>
              </a:ext>
            </a:extLst>
          </p:cNvPr>
          <p:cNvSpPr txBox="1"/>
          <p:nvPr/>
        </p:nvSpPr>
        <p:spPr>
          <a:xfrm rot="16200000">
            <a:off x="71689" y="2985180"/>
            <a:ext cx="639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Solid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6DF8CAE-EA07-D237-E601-4E6FA212F710}"/>
              </a:ext>
            </a:extLst>
          </p:cNvPr>
          <p:cNvSpPr txBox="1"/>
          <p:nvPr/>
        </p:nvSpPr>
        <p:spPr>
          <a:xfrm rot="16200000">
            <a:off x="-121568" y="5186453"/>
            <a:ext cx="1026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Leachate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9FF34FF-84F9-2F7E-B56B-A00975A75577}"/>
              </a:ext>
            </a:extLst>
          </p:cNvPr>
          <p:cNvCxnSpPr/>
          <p:nvPr/>
        </p:nvCxnSpPr>
        <p:spPr>
          <a:xfrm>
            <a:off x="589174" y="4263968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367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B7D8E-7705-F54D-F305-1F1A37259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B82C203-3012-39A3-C222-40B4D5D211B2}"/>
              </a:ext>
            </a:extLst>
          </p:cNvPr>
          <p:cNvSpPr/>
          <p:nvPr/>
        </p:nvSpPr>
        <p:spPr>
          <a:xfrm>
            <a:off x="382948" y="1310105"/>
            <a:ext cx="11439644" cy="5164254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65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AD341006-D025-8788-C351-4B7801B225E3}"/>
              </a:ext>
            </a:extLst>
          </p:cNvPr>
          <p:cNvSpPr/>
          <p:nvPr/>
        </p:nvSpPr>
        <p:spPr>
          <a:xfrm rot="5400000">
            <a:off x="6096266" y="443827"/>
            <a:ext cx="365760" cy="1108559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915C23-1320-2BB2-E5FE-265572D93580}"/>
              </a:ext>
            </a:extLst>
          </p:cNvPr>
          <p:cNvSpPr txBox="1"/>
          <p:nvPr/>
        </p:nvSpPr>
        <p:spPr>
          <a:xfrm>
            <a:off x="765075" y="5792648"/>
            <a:ext cx="696142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Aqueous phase P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5FAEC08E-0858-0443-DDF8-DBFA8D0204BB}"/>
              </a:ext>
            </a:extLst>
          </p:cNvPr>
          <p:cNvSpPr/>
          <p:nvPr/>
        </p:nvSpPr>
        <p:spPr>
          <a:xfrm rot="5400000">
            <a:off x="6094180" y="-3548811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8EDB4B-A30E-45E1-35C7-B6287DCDDFA3}"/>
              </a:ext>
            </a:extLst>
          </p:cNvPr>
          <p:cNvSpPr txBox="1"/>
          <p:nvPr/>
        </p:nvSpPr>
        <p:spPr>
          <a:xfrm>
            <a:off x="717808" y="1827174"/>
            <a:ext cx="85911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Identifiable structure (degree of consumption)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FFDFF7B6-17F1-2E6B-6F70-382660D7F63B}"/>
              </a:ext>
            </a:extLst>
          </p:cNvPr>
          <p:cNvSpPr/>
          <p:nvPr/>
        </p:nvSpPr>
        <p:spPr>
          <a:xfrm rot="16200000">
            <a:off x="6103973" y="-3159393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73B314-09A6-5F44-1108-9BEBADDF989D}"/>
              </a:ext>
            </a:extLst>
          </p:cNvPr>
          <p:cNvSpPr txBox="1"/>
          <p:nvPr/>
        </p:nvSpPr>
        <p:spPr>
          <a:xfrm>
            <a:off x="5447799" y="2199571"/>
            <a:ext cx="6356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Black charring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996437DC-7540-7195-F1A3-246F199CD585}"/>
              </a:ext>
            </a:extLst>
          </p:cNvPr>
          <p:cNvSpPr/>
          <p:nvPr/>
        </p:nvSpPr>
        <p:spPr>
          <a:xfrm rot="16200000">
            <a:off x="6087016" y="-3968184"/>
            <a:ext cx="365760" cy="11043774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FA02F7-90EA-B954-681A-BAD507CAC9FF}"/>
              </a:ext>
            </a:extLst>
          </p:cNvPr>
          <p:cNvSpPr txBox="1"/>
          <p:nvPr/>
        </p:nvSpPr>
        <p:spPr>
          <a:xfrm>
            <a:off x="4817074" y="1354426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White ash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5CF3E91-358A-8208-7C29-EB10F3AFAEB3}"/>
              </a:ext>
            </a:extLst>
          </p:cNvPr>
          <p:cNvSpPr/>
          <p:nvPr/>
        </p:nvSpPr>
        <p:spPr>
          <a:xfrm>
            <a:off x="368173" y="488119"/>
            <a:ext cx="11439643" cy="5956391"/>
          </a:xfrm>
          <a:prstGeom prst="rect">
            <a:avLst/>
          </a:prstGeom>
          <a:noFill/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1FE81B5B-5FFC-9BBF-3C89-CB9FDD6C6EB4}"/>
              </a:ext>
            </a:extLst>
          </p:cNvPr>
          <p:cNvSpPr/>
          <p:nvPr/>
        </p:nvSpPr>
        <p:spPr>
          <a:xfrm rot="16200000">
            <a:off x="6065646" y="105319"/>
            <a:ext cx="396838" cy="11115760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F2EBA64-05BB-C07B-C949-ABA397021833}"/>
              </a:ext>
            </a:extLst>
          </p:cNvPr>
          <p:cNvSpPr txBox="1"/>
          <p:nvPr/>
        </p:nvSpPr>
        <p:spPr>
          <a:xfrm>
            <a:off x="4799673" y="5499764"/>
            <a:ext cx="69201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Particulate phase P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3A1212F-7EEE-067B-48FD-90EED578F526}"/>
              </a:ext>
            </a:extLst>
          </p:cNvPr>
          <p:cNvGrpSpPr/>
          <p:nvPr/>
        </p:nvGrpSpPr>
        <p:grpSpPr>
          <a:xfrm>
            <a:off x="972551" y="467941"/>
            <a:ext cx="664776" cy="306496"/>
            <a:chOff x="1727507" y="1691786"/>
            <a:chExt cx="797731" cy="465771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285FD02-E26A-A666-C006-7175F17D38BD}"/>
                </a:ext>
              </a:extLst>
            </p:cNvPr>
            <p:cNvSpPr/>
            <p:nvPr/>
          </p:nvSpPr>
          <p:spPr>
            <a:xfrm>
              <a:off x="1855780" y="1840329"/>
              <a:ext cx="470758" cy="31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F9600F3-AB2E-64CC-C084-7F4FB4A4B902}"/>
                </a:ext>
              </a:extLst>
            </p:cNvPr>
            <p:cNvSpPr/>
            <p:nvPr/>
          </p:nvSpPr>
          <p:spPr>
            <a:xfrm>
              <a:off x="2054480" y="1691786"/>
              <a:ext cx="470758" cy="31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3AD0ACB-F304-D818-981A-59C537C11487}"/>
                </a:ext>
              </a:extLst>
            </p:cNvPr>
            <p:cNvSpPr/>
            <p:nvPr/>
          </p:nvSpPr>
          <p:spPr>
            <a:xfrm>
              <a:off x="1727507" y="1701687"/>
              <a:ext cx="727304" cy="2687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8E6EF97-FD1A-0647-A006-15B933F73620}"/>
              </a:ext>
            </a:extLst>
          </p:cNvPr>
          <p:cNvGrpSpPr/>
          <p:nvPr/>
        </p:nvGrpSpPr>
        <p:grpSpPr>
          <a:xfrm>
            <a:off x="488483" y="569358"/>
            <a:ext cx="1671171" cy="684304"/>
            <a:chOff x="919224" y="2353856"/>
            <a:chExt cx="6389134" cy="4269965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03326712-2F2D-D1C3-49F8-2C3192A66A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9367" r="76530" b="60155"/>
            <a:stretch/>
          </p:blipFill>
          <p:spPr>
            <a:xfrm>
              <a:off x="919224" y="2444754"/>
              <a:ext cx="6389134" cy="4179067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EF353A7-82B4-BF8A-A16A-7DB1B4BEA2B7}"/>
                </a:ext>
              </a:extLst>
            </p:cNvPr>
            <p:cNvSpPr/>
            <p:nvPr/>
          </p:nvSpPr>
          <p:spPr>
            <a:xfrm>
              <a:off x="3402940" y="2353856"/>
              <a:ext cx="2317156" cy="1913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B601D478-0648-99B9-95EB-F492269828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152" t="44508" b="12420"/>
          <a:stretch/>
        </p:blipFill>
        <p:spPr>
          <a:xfrm>
            <a:off x="10181171" y="508701"/>
            <a:ext cx="1440676" cy="801404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FFE4AA94-43DF-DB23-ABD8-D53BC9052450}"/>
              </a:ext>
            </a:extLst>
          </p:cNvPr>
          <p:cNvSpPr/>
          <p:nvPr/>
        </p:nvSpPr>
        <p:spPr>
          <a:xfrm>
            <a:off x="2241705" y="488119"/>
            <a:ext cx="7708590" cy="659581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7E2D813-BB43-8F80-FD49-EE0EF952AC95}"/>
              </a:ext>
            </a:extLst>
          </p:cNvPr>
          <p:cNvSpPr txBox="1"/>
          <p:nvPr/>
        </p:nvSpPr>
        <p:spPr>
          <a:xfrm>
            <a:off x="4807804" y="595745"/>
            <a:ext cx="2916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Burn Severity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C014E6D-8E3D-632A-F6E7-FA82D6134822}"/>
              </a:ext>
            </a:extLst>
          </p:cNvPr>
          <p:cNvSpPr/>
          <p:nvPr/>
        </p:nvSpPr>
        <p:spPr>
          <a:xfrm>
            <a:off x="379918" y="1300687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895237E-1189-6BEC-8C01-62B93C7E0EFF}"/>
              </a:ext>
            </a:extLst>
          </p:cNvPr>
          <p:cNvCxnSpPr>
            <a:cxnSpLocks/>
          </p:cNvCxnSpPr>
          <p:nvPr/>
        </p:nvCxnSpPr>
        <p:spPr>
          <a:xfrm>
            <a:off x="366989" y="1302417"/>
            <a:ext cx="1144206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66CB13D-4BAE-D0E3-B78B-BB1076C13890}"/>
              </a:ext>
            </a:extLst>
          </p:cNvPr>
          <p:cNvSpPr txBox="1"/>
          <p:nvPr/>
        </p:nvSpPr>
        <p:spPr>
          <a:xfrm rot="16200000">
            <a:off x="-66895" y="1707074"/>
            <a:ext cx="1253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Physical Properties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0A62B6D-FD68-199F-703D-7D8213FF26AA}"/>
              </a:ext>
            </a:extLst>
          </p:cNvPr>
          <p:cNvCxnSpPr>
            <a:cxnSpLocks/>
          </p:cNvCxnSpPr>
          <p:nvPr/>
        </p:nvCxnSpPr>
        <p:spPr>
          <a:xfrm>
            <a:off x="724826" y="2582388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A889D684-BE6B-7B48-FBAF-CCD4A149389B}"/>
              </a:ext>
            </a:extLst>
          </p:cNvPr>
          <p:cNvSpPr/>
          <p:nvPr/>
        </p:nvSpPr>
        <p:spPr>
          <a:xfrm>
            <a:off x="374140" y="2588520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1A52CAD-1ED5-9100-32F4-6ABAEF6C144A}"/>
              </a:ext>
            </a:extLst>
          </p:cNvPr>
          <p:cNvSpPr txBox="1"/>
          <p:nvPr/>
        </p:nvSpPr>
        <p:spPr>
          <a:xfrm rot="16200000">
            <a:off x="-24810" y="3047413"/>
            <a:ext cx="1146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General Chemistry</a:t>
            </a: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30CE5A9A-5364-751D-0D95-B757B842259E}"/>
              </a:ext>
            </a:extLst>
          </p:cNvPr>
          <p:cNvSpPr/>
          <p:nvPr/>
        </p:nvSpPr>
        <p:spPr>
          <a:xfrm rot="5400000">
            <a:off x="6056098" y="-938853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872415-76DE-5BBD-743D-92DE7F1FF294}"/>
              </a:ext>
            </a:extLst>
          </p:cNvPr>
          <p:cNvSpPr txBox="1"/>
          <p:nvPr/>
        </p:nvSpPr>
        <p:spPr>
          <a:xfrm>
            <a:off x="706835" y="4410914"/>
            <a:ext cx="8591148" cy="437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Organic P: phytate, sugar phosphates, DNA, RNA, phospholipids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riangle 39">
            <a:extLst>
              <a:ext uri="{FF2B5EF4-FFF2-40B4-BE49-F238E27FC236}">
                <a16:creationId xmlns:a16="http://schemas.microsoft.com/office/drawing/2014/main" id="{D041EE73-4FBF-3D99-7981-7D05E9D82C45}"/>
              </a:ext>
            </a:extLst>
          </p:cNvPr>
          <p:cNvSpPr/>
          <p:nvPr/>
        </p:nvSpPr>
        <p:spPr>
          <a:xfrm rot="16200000">
            <a:off x="6087222" y="-554334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16B806B-7C9A-C4D0-F535-D8ECA768F373}"/>
              </a:ext>
            </a:extLst>
          </p:cNvPr>
          <p:cNvSpPr txBox="1"/>
          <p:nvPr/>
        </p:nvSpPr>
        <p:spPr>
          <a:xfrm>
            <a:off x="5431048" y="4815140"/>
            <a:ext cx="6356469" cy="437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Inorganic P: Ca, Mg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riangle 41">
            <a:extLst>
              <a:ext uri="{FF2B5EF4-FFF2-40B4-BE49-F238E27FC236}">
                <a16:creationId xmlns:a16="http://schemas.microsoft.com/office/drawing/2014/main" id="{FAFDF275-088E-78EB-ED5E-E5311C899B91}"/>
              </a:ext>
            </a:extLst>
          </p:cNvPr>
          <p:cNvSpPr/>
          <p:nvPr/>
        </p:nvSpPr>
        <p:spPr>
          <a:xfrm rot="16200000">
            <a:off x="6089642" y="-1266891"/>
            <a:ext cx="365760" cy="11082528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BDB4B6-B418-FD2F-C014-7C4971582CED}"/>
              </a:ext>
            </a:extLst>
          </p:cNvPr>
          <p:cNvSpPr txBox="1"/>
          <p:nvPr/>
        </p:nvSpPr>
        <p:spPr>
          <a:xfrm>
            <a:off x="4871441" y="4097664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Solid P concentration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6978796-73A2-1A77-0D94-48E11B4524BD}"/>
              </a:ext>
            </a:extLst>
          </p:cNvPr>
          <p:cNvSpPr/>
          <p:nvPr/>
        </p:nvSpPr>
        <p:spPr>
          <a:xfrm>
            <a:off x="374140" y="3879687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AF8FA9-3FE9-1707-375C-8354DC1DFDAC}"/>
              </a:ext>
            </a:extLst>
          </p:cNvPr>
          <p:cNvSpPr txBox="1"/>
          <p:nvPr/>
        </p:nvSpPr>
        <p:spPr>
          <a:xfrm rot="16200000">
            <a:off x="-3057" y="4380836"/>
            <a:ext cx="1135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Solid P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476F08F-16E4-54F1-5D60-41F582BE48D7}"/>
              </a:ext>
            </a:extLst>
          </p:cNvPr>
          <p:cNvCxnSpPr>
            <a:cxnSpLocks/>
          </p:cNvCxnSpPr>
          <p:nvPr/>
        </p:nvCxnSpPr>
        <p:spPr>
          <a:xfrm>
            <a:off x="719048" y="5161388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Triangle 46">
            <a:extLst>
              <a:ext uri="{FF2B5EF4-FFF2-40B4-BE49-F238E27FC236}">
                <a16:creationId xmlns:a16="http://schemas.microsoft.com/office/drawing/2014/main" id="{2DB6E1CA-042B-67F7-9039-9998AC2A2EBD}"/>
              </a:ext>
            </a:extLst>
          </p:cNvPr>
          <p:cNvSpPr/>
          <p:nvPr/>
        </p:nvSpPr>
        <p:spPr>
          <a:xfrm rot="5400000">
            <a:off x="6089641" y="-2264709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9" name="Triangle 48">
            <a:extLst>
              <a:ext uri="{FF2B5EF4-FFF2-40B4-BE49-F238E27FC236}">
                <a16:creationId xmlns:a16="http://schemas.microsoft.com/office/drawing/2014/main" id="{2567B5C6-D177-BD6C-500C-B76E5FB061F2}"/>
              </a:ext>
            </a:extLst>
          </p:cNvPr>
          <p:cNvSpPr/>
          <p:nvPr/>
        </p:nvSpPr>
        <p:spPr>
          <a:xfrm rot="16200000">
            <a:off x="6100615" y="-1921557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3DE716B-4B40-25D9-086B-BD702D934773}"/>
              </a:ext>
            </a:extLst>
          </p:cNvPr>
          <p:cNvSpPr txBox="1"/>
          <p:nvPr/>
        </p:nvSpPr>
        <p:spPr>
          <a:xfrm>
            <a:off x="5423773" y="3422679"/>
            <a:ext cx="6356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Leachate pH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riangle 50">
            <a:extLst>
              <a:ext uri="{FF2B5EF4-FFF2-40B4-BE49-F238E27FC236}">
                <a16:creationId xmlns:a16="http://schemas.microsoft.com/office/drawing/2014/main" id="{E70BBE40-0FFD-0007-45FA-FF3F92F2EA4C}"/>
              </a:ext>
            </a:extLst>
          </p:cNvPr>
          <p:cNvSpPr/>
          <p:nvPr/>
        </p:nvSpPr>
        <p:spPr>
          <a:xfrm rot="16200000">
            <a:off x="6103035" y="-2634114"/>
            <a:ext cx="365760" cy="11082528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26BB30D-E3DD-1B77-0183-A2E4FDA12302}"/>
              </a:ext>
            </a:extLst>
          </p:cNvPr>
          <p:cNvSpPr txBox="1"/>
          <p:nvPr/>
        </p:nvSpPr>
        <p:spPr>
          <a:xfrm>
            <a:off x="719047" y="3110695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C in solids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C3DF641-48BC-6E11-6456-ADBAF4E15B03}"/>
              </a:ext>
            </a:extLst>
          </p:cNvPr>
          <p:cNvSpPr/>
          <p:nvPr/>
        </p:nvSpPr>
        <p:spPr>
          <a:xfrm>
            <a:off x="376560" y="5157744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8D2FB33-B480-205E-797D-B0F701DC2FC9}"/>
              </a:ext>
            </a:extLst>
          </p:cNvPr>
          <p:cNvSpPr txBox="1"/>
          <p:nvPr/>
        </p:nvSpPr>
        <p:spPr>
          <a:xfrm rot="16200000">
            <a:off x="-103660" y="5619066"/>
            <a:ext cx="1341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Leachate P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D20BC3C-6BA5-D341-2033-D90C51FAEA8B}"/>
              </a:ext>
            </a:extLst>
          </p:cNvPr>
          <p:cNvCxnSpPr>
            <a:cxnSpLocks/>
          </p:cNvCxnSpPr>
          <p:nvPr/>
        </p:nvCxnSpPr>
        <p:spPr>
          <a:xfrm>
            <a:off x="741469" y="3880770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E319E74-85CA-13A3-92C7-C02330F4D3D2}"/>
              </a:ext>
            </a:extLst>
          </p:cNvPr>
          <p:cNvSpPr txBox="1"/>
          <p:nvPr/>
        </p:nvSpPr>
        <p:spPr>
          <a:xfrm>
            <a:off x="3249424" y="2744934"/>
            <a:ext cx="85911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Ca, Fe, Al, K, Mg, and Na in solids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1702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2D034-E101-A45E-06AF-B184BF3F3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8336FDB-A201-8263-12B0-D55958BEFA8D}"/>
              </a:ext>
            </a:extLst>
          </p:cNvPr>
          <p:cNvSpPr/>
          <p:nvPr/>
        </p:nvSpPr>
        <p:spPr>
          <a:xfrm>
            <a:off x="382948" y="878304"/>
            <a:ext cx="11439644" cy="590279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65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93D8DDB4-4464-6559-C8EA-234E77CE615C}"/>
              </a:ext>
            </a:extLst>
          </p:cNvPr>
          <p:cNvSpPr/>
          <p:nvPr/>
        </p:nvSpPr>
        <p:spPr>
          <a:xfrm rot="5400000">
            <a:off x="6096266" y="12027"/>
            <a:ext cx="365760" cy="1108559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24F7DE-D7FA-38E2-29F8-BF513603C535}"/>
              </a:ext>
            </a:extLst>
          </p:cNvPr>
          <p:cNvSpPr txBox="1"/>
          <p:nvPr/>
        </p:nvSpPr>
        <p:spPr>
          <a:xfrm>
            <a:off x="765075" y="5360848"/>
            <a:ext cx="696142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Aqueous phase P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3870AA46-C90C-B669-7258-A65D05F387E8}"/>
              </a:ext>
            </a:extLst>
          </p:cNvPr>
          <p:cNvSpPr/>
          <p:nvPr/>
        </p:nvSpPr>
        <p:spPr>
          <a:xfrm rot="5400000">
            <a:off x="6094180" y="-3980611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0EB609-0B5C-DD5D-8D91-6447FA109B05}"/>
              </a:ext>
            </a:extLst>
          </p:cNvPr>
          <p:cNvSpPr txBox="1"/>
          <p:nvPr/>
        </p:nvSpPr>
        <p:spPr>
          <a:xfrm>
            <a:off x="717808" y="1395374"/>
            <a:ext cx="85911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Identifiable structure (degree of consumption)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70597894-891A-513D-5669-B16130F8AEA4}"/>
              </a:ext>
            </a:extLst>
          </p:cNvPr>
          <p:cNvSpPr/>
          <p:nvPr/>
        </p:nvSpPr>
        <p:spPr>
          <a:xfrm rot="16200000">
            <a:off x="6103973" y="-3591193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FEC227-5979-DC60-8A8A-282975902E49}"/>
              </a:ext>
            </a:extLst>
          </p:cNvPr>
          <p:cNvSpPr txBox="1"/>
          <p:nvPr/>
        </p:nvSpPr>
        <p:spPr>
          <a:xfrm>
            <a:off x="5447799" y="1767771"/>
            <a:ext cx="6356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Black charring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BD81A455-9179-3586-4118-9F664D0A0653}"/>
              </a:ext>
            </a:extLst>
          </p:cNvPr>
          <p:cNvSpPr/>
          <p:nvPr/>
        </p:nvSpPr>
        <p:spPr>
          <a:xfrm rot="16200000">
            <a:off x="6087016" y="-4399984"/>
            <a:ext cx="365760" cy="11043774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D533B2-3E8F-3CC8-D74E-1958B1D7CDA7}"/>
              </a:ext>
            </a:extLst>
          </p:cNvPr>
          <p:cNvSpPr txBox="1"/>
          <p:nvPr/>
        </p:nvSpPr>
        <p:spPr>
          <a:xfrm>
            <a:off x="4817074" y="922626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White ash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BC0900-AAC3-27AD-CD20-70E7F5A4216E}"/>
              </a:ext>
            </a:extLst>
          </p:cNvPr>
          <p:cNvSpPr/>
          <p:nvPr/>
        </p:nvSpPr>
        <p:spPr>
          <a:xfrm>
            <a:off x="368173" y="56319"/>
            <a:ext cx="11439643" cy="5956391"/>
          </a:xfrm>
          <a:prstGeom prst="rect">
            <a:avLst/>
          </a:prstGeom>
          <a:noFill/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D73E4778-7409-0970-814B-6E32E4B760CA}"/>
              </a:ext>
            </a:extLst>
          </p:cNvPr>
          <p:cNvSpPr/>
          <p:nvPr/>
        </p:nvSpPr>
        <p:spPr>
          <a:xfrm rot="16200000">
            <a:off x="6065646" y="-326481"/>
            <a:ext cx="396838" cy="11115760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234029-B33D-CE5B-BE12-6C6CB79F7F9F}"/>
              </a:ext>
            </a:extLst>
          </p:cNvPr>
          <p:cNvSpPr txBox="1"/>
          <p:nvPr/>
        </p:nvSpPr>
        <p:spPr>
          <a:xfrm>
            <a:off x="4799673" y="5067964"/>
            <a:ext cx="69201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Particulate phase P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663463D-2799-DD63-1D87-225BA3BE84CC}"/>
              </a:ext>
            </a:extLst>
          </p:cNvPr>
          <p:cNvGrpSpPr/>
          <p:nvPr/>
        </p:nvGrpSpPr>
        <p:grpSpPr>
          <a:xfrm>
            <a:off x="972551" y="36141"/>
            <a:ext cx="664776" cy="306496"/>
            <a:chOff x="1727507" y="1691786"/>
            <a:chExt cx="797731" cy="465771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7DE9E4C-AB68-6ED8-53C5-ADF813EC0F9A}"/>
                </a:ext>
              </a:extLst>
            </p:cNvPr>
            <p:cNvSpPr/>
            <p:nvPr/>
          </p:nvSpPr>
          <p:spPr>
            <a:xfrm>
              <a:off x="1855780" y="1840329"/>
              <a:ext cx="470758" cy="31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BCFF933-C361-0185-ECF7-7A76B02002E0}"/>
                </a:ext>
              </a:extLst>
            </p:cNvPr>
            <p:cNvSpPr/>
            <p:nvPr/>
          </p:nvSpPr>
          <p:spPr>
            <a:xfrm>
              <a:off x="2054480" y="1691786"/>
              <a:ext cx="470758" cy="31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F9A2E4F-4805-91BE-0109-D4130443AA07}"/>
                </a:ext>
              </a:extLst>
            </p:cNvPr>
            <p:cNvSpPr/>
            <p:nvPr/>
          </p:nvSpPr>
          <p:spPr>
            <a:xfrm>
              <a:off x="1727507" y="1701687"/>
              <a:ext cx="727304" cy="2687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0F422BB-CE36-E3E8-04A7-E4F0C5AE9D77}"/>
              </a:ext>
            </a:extLst>
          </p:cNvPr>
          <p:cNvGrpSpPr/>
          <p:nvPr/>
        </p:nvGrpSpPr>
        <p:grpSpPr>
          <a:xfrm>
            <a:off x="488483" y="137558"/>
            <a:ext cx="1671171" cy="684304"/>
            <a:chOff x="919224" y="2353856"/>
            <a:chExt cx="6389134" cy="4269965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34E631E-02E9-2A77-DA47-D9BBC6CBCC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9367" r="76530" b="60155"/>
            <a:stretch/>
          </p:blipFill>
          <p:spPr>
            <a:xfrm>
              <a:off x="919224" y="2444754"/>
              <a:ext cx="6389134" cy="4179067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8023EDE-6375-E6A7-5D3A-1C5C7A58074D}"/>
                </a:ext>
              </a:extLst>
            </p:cNvPr>
            <p:cNvSpPr/>
            <p:nvPr/>
          </p:nvSpPr>
          <p:spPr>
            <a:xfrm>
              <a:off x="3402940" y="2353856"/>
              <a:ext cx="2317156" cy="1913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60FB2E94-EEBD-5B66-4CAF-99272171CE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152" t="44508" b="12420"/>
          <a:stretch/>
        </p:blipFill>
        <p:spPr>
          <a:xfrm>
            <a:off x="10181171" y="76901"/>
            <a:ext cx="1440676" cy="801404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BA62244A-7C78-5EB1-30AD-D2373E3E35A8}"/>
              </a:ext>
            </a:extLst>
          </p:cNvPr>
          <p:cNvSpPr/>
          <p:nvPr/>
        </p:nvSpPr>
        <p:spPr>
          <a:xfrm>
            <a:off x="2241705" y="56319"/>
            <a:ext cx="7708590" cy="659581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31DE58-8014-B04D-F064-95BB722C43DB}"/>
              </a:ext>
            </a:extLst>
          </p:cNvPr>
          <p:cNvSpPr txBox="1"/>
          <p:nvPr/>
        </p:nvSpPr>
        <p:spPr>
          <a:xfrm>
            <a:off x="4807804" y="163945"/>
            <a:ext cx="2916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Burn Severity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724A38F-0FDF-9F11-85FD-7340E32D98B7}"/>
              </a:ext>
            </a:extLst>
          </p:cNvPr>
          <p:cNvSpPr/>
          <p:nvPr/>
        </p:nvSpPr>
        <p:spPr>
          <a:xfrm>
            <a:off x="379918" y="868887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02BBBC1-692F-3173-6241-D9C2EB193465}"/>
              </a:ext>
            </a:extLst>
          </p:cNvPr>
          <p:cNvCxnSpPr>
            <a:cxnSpLocks/>
          </p:cNvCxnSpPr>
          <p:nvPr/>
        </p:nvCxnSpPr>
        <p:spPr>
          <a:xfrm>
            <a:off x="366989" y="870617"/>
            <a:ext cx="1144206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52413F6-DE88-DAA3-3BD6-54445DF3D4A3}"/>
              </a:ext>
            </a:extLst>
          </p:cNvPr>
          <p:cNvSpPr txBox="1"/>
          <p:nvPr/>
        </p:nvSpPr>
        <p:spPr>
          <a:xfrm rot="16200000">
            <a:off x="-66895" y="1275274"/>
            <a:ext cx="1253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Physical Properties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D8ACBA7-8E6F-8072-06D0-A9A1A020B7D4}"/>
              </a:ext>
            </a:extLst>
          </p:cNvPr>
          <p:cNvCxnSpPr>
            <a:cxnSpLocks/>
          </p:cNvCxnSpPr>
          <p:nvPr/>
        </p:nvCxnSpPr>
        <p:spPr>
          <a:xfrm>
            <a:off x="724826" y="2150588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DB236DEA-EFA1-082E-F79D-86CECD67C2CB}"/>
              </a:ext>
            </a:extLst>
          </p:cNvPr>
          <p:cNvSpPr/>
          <p:nvPr/>
        </p:nvSpPr>
        <p:spPr>
          <a:xfrm>
            <a:off x="374140" y="2156720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F389D3A-0027-1BF9-F0D3-BDB01AFB4278}"/>
              </a:ext>
            </a:extLst>
          </p:cNvPr>
          <p:cNvSpPr txBox="1"/>
          <p:nvPr/>
        </p:nvSpPr>
        <p:spPr>
          <a:xfrm rot="16200000">
            <a:off x="-24810" y="2615613"/>
            <a:ext cx="1146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General Chemistry</a:t>
            </a: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063036EC-8501-B02F-F60F-E45C2DD3F90A}"/>
              </a:ext>
            </a:extLst>
          </p:cNvPr>
          <p:cNvSpPr/>
          <p:nvPr/>
        </p:nvSpPr>
        <p:spPr>
          <a:xfrm rot="5400000">
            <a:off x="6056098" y="-1370653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E85E39-D927-2865-8FDB-45DA85648C57}"/>
              </a:ext>
            </a:extLst>
          </p:cNvPr>
          <p:cNvSpPr txBox="1"/>
          <p:nvPr/>
        </p:nvSpPr>
        <p:spPr>
          <a:xfrm>
            <a:off x="706835" y="3979114"/>
            <a:ext cx="8591148" cy="437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Organic P: phytate, sugar phosphates, DNA, RNA, phospholipids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riangle 39">
            <a:extLst>
              <a:ext uri="{FF2B5EF4-FFF2-40B4-BE49-F238E27FC236}">
                <a16:creationId xmlns:a16="http://schemas.microsoft.com/office/drawing/2014/main" id="{7C394DE4-ABBF-0733-C11F-162F974BB441}"/>
              </a:ext>
            </a:extLst>
          </p:cNvPr>
          <p:cNvSpPr/>
          <p:nvPr/>
        </p:nvSpPr>
        <p:spPr>
          <a:xfrm rot="16200000">
            <a:off x="6087222" y="-986134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4186379-8E7E-C5CB-774F-82431E1AA7B7}"/>
              </a:ext>
            </a:extLst>
          </p:cNvPr>
          <p:cNvSpPr txBox="1"/>
          <p:nvPr/>
        </p:nvSpPr>
        <p:spPr>
          <a:xfrm>
            <a:off x="5431048" y="4383340"/>
            <a:ext cx="6356469" cy="437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Inorganic P: Ca, Mg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riangle 41">
            <a:extLst>
              <a:ext uri="{FF2B5EF4-FFF2-40B4-BE49-F238E27FC236}">
                <a16:creationId xmlns:a16="http://schemas.microsoft.com/office/drawing/2014/main" id="{185D7E6F-ACAD-689D-2528-2FAF209A2F39}"/>
              </a:ext>
            </a:extLst>
          </p:cNvPr>
          <p:cNvSpPr/>
          <p:nvPr/>
        </p:nvSpPr>
        <p:spPr>
          <a:xfrm rot="16200000">
            <a:off x="6089642" y="-1698691"/>
            <a:ext cx="365760" cy="11082528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0A5F87D-9C61-6948-A1B3-3F0401A475A1}"/>
              </a:ext>
            </a:extLst>
          </p:cNvPr>
          <p:cNvSpPr txBox="1"/>
          <p:nvPr/>
        </p:nvSpPr>
        <p:spPr>
          <a:xfrm>
            <a:off x="4871441" y="3665864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Solid P concentration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A439D35-F660-D32F-4D7D-D111438F8AEB}"/>
              </a:ext>
            </a:extLst>
          </p:cNvPr>
          <p:cNvSpPr/>
          <p:nvPr/>
        </p:nvSpPr>
        <p:spPr>
          <a:xfrm>
            <a:off x="374140" y="3447887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788BA47-32E5-D164-3218-98E1FBE17A5C}"/>
              </a:ext>
            </a:extLst>
          </p:cNvPr>
          <p:cNvSpPr txBox="1"/>
          <p:nvPr/>
        </p:nvSpPr>
        <p:spPr>
          <a:xfrm rot="16200000">
            <a:off x="-3057" y="3949036"/>
            <a:ext cx="1135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Solid P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9F5D49B-D3C9-61FA-9A95-340740EF2B81}"/>
              </a:ext>
            </a:extLst>
          </p:cNvPr>
          <p:cNvCxnSpPr>
            <a:cxnSpLocks/>
          </p:cNvCxnSpPr>
          <p:nvPr/>
        </p:nvCxnSpPr>
        <p:spPr>
          <a:xfrm>
            <a:off x="719048" y="4729588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Triangle 46">
            <a:extLst>
              <a:ext uri="{FF2B5EF4-FFF2-40B4-BE49-F238E27FC236}">
                <a16:creationId xmlns:a16="http://schemas.microsoft.com/office/drawing/2014/main" id="{C71014EC-6848-85D8-E1BC-EF4E2ABAAB88}"/>
              </a:ext>
            </a:extLst>
          </p:cNvPr>
          <p:cNvSpPr/>
          <p:nvPr/>
        </p:nvSpPr>
        <p:spPr>
          <a:xfrm rot="5400000">
            <a:off x="6089641" y="-2696509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9" name="Triangle 48">
            <a:extLst>
              <a:ext uri="{FF2B5EF4-FFF2-40B4-BE49-F238E27FC236}">
                <a16:creationId xmlns:a16="http://schemas.microsoft.com/office/drawing/2014/main" id="{EBCC8E08-2ED0-EB3E-7132-7317CAB77C1C}"/>
              </a:ext>
            </a:extLst>
          </p:cNvPr>
          <p:cNvSpPr/>
          <p:nvPr/>
        </p:nvSpPr>
        <p:spPr>
          <a:xfrm rot="16200000">
            <a:off x="6100615" y="-2353357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81BDEFC-F45C-633C-3F1D-DEB8CF0A3208}"/>
              </a:ext>
            </a:extLst>
          </p:cNvPr>
          <p:cNvSpPr txBox="1"/>
          <p:nvPr/>
        </p:nvSpPr>
        <p:spPr>
          <a:xfrm>
            <a:off x="5423773" y="2990879"/>
            <a:ext cx="6356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Leachate pH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riangle 50">
            <a:extLst>
              <a:ext uri="{FF2B5EF4-FFF2-40B4-BE49-F238E27FC236}">
                <a16:creationId xmlns:a16="http://schemas.microsoft.com/office/drawing/2014/main" id="{0825561E-6480-C818-ACEC-AF6DF7C8DDBA}"/>
              </a:ext>
            </a:extLst>
          </p:cNvPr>
          <p:cNvSpPr/>
          <p:nvPr/>
        </p:nvSpPr>
        <p:spPr>
          <a:xfrm rot="16200000">
            <a:off x="6103035" y="-3065914"/>
            <a:ext cx="365760" cy="11082528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F60889A-D22D-83FC-27DB-0C332E930652}"/>
              </a:ext>
            </a:extLst>
          </p:cNvPr>
          <p:cNvSpPr txBox="1"/>
          <p:nvPr/>
        </p:nvSpPr>
        <p:spPr>
          <a:xfrm>
            <a:off x="719047" y="2678895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C in solids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0B968FB-56FF-B561-331F-F36B54749F7E}"/>
              </a:ext>
            </a:extLst>
          </p:cNvPr>
          <p:cNvSpPr/>
          <p:nvPr/>
        </p:nvSpPr>
        <p:spPr>
          <a:xfrm>
            <a:off x="376560" y="4725944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55F7629-9FD7-CC31-C127-9E795E43F46B}"/>
              </a:ext>
            </a:extLst>
          </p:cNvPr>
          <p:cNvSpPr txBox="1"/>
          <p:nvPr/>
        </p:nvSpPr>
        <p:spPr>
          <a:xfrm rot="16200000">
            <a:off x="-103660" y="5187266"/>
            <a:ext cx="1341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Leachate P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6CF2080-D1AE-D414-6118-E8A809146204}"/>
              </a:ext>
            </a:extLst>
          </p:cNvPr>
          <p:cNvCxnSpPr>
            <a:cxnSpLocks/>
          </p:cNvCxnSpPr>
          <p:nvPr/>
        </p:nvCxnSpPr>
        <p:spPr>
          <a:xfrm>
            <a:off x="741469" y="3448970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141EE46-8CF0-6539-3205-75AB5A8E1CC8}"/>
              </a:ext>
            </a:extLst>
          </p:cNvPr>
          <p:cNvSpPr txBox="1"/>
          <p:nvPr/>
        </p:nvSpPr>
        <p:spPr>
          <a:xfrm>
            <a:off x="3249424" y="2313134"/>
            <a:ext cx="85911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Ca, Fe, Al, K, Mg, and Na in solids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9F53B5-58F0-FA7A-9B19-988866BE8FA5}"/>
              </a:ext>
            </a:extLst>
          </p:cNvPr>
          <p:cNvSpPr txBox="1"/>
          <p:nvPr/>
        </p:nvSpPr>
        <p:spPr>
          <a:xfrm rot="16200000">
            <a:off x="-144467" y="6412870"/>
            <a:ext cx="1341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Leachate P</a:t>
            </a:r>
          </a:p>
        </p:txBody>
      </p:sp>
    </p:spTree>
    <p:extLst>
      <p:ext uri="{BB962C8B-B14F-4D97-AF65-F5344CB8AC3E}">
        <p14:creationId xmlns:p14="http://schemas.microsoft.com/office/powerpoint/2010/main" val="2138913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266</Words>
  <Application>Microsoft Macintosh PowerPoint</Application>
  <PresentationFormat>Widescreen</PresentationFormat>
  <Paragraphs>49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Noto Sans Symbols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Barnes, Morgan E</dc:creator>
  <cp:lastModifiedBy>Barnes, Morgan E</cp:lastModifiedBy>
  <cp:revision>2</cp:revision>
  <dcterms:created xsi:type="dcterms:W3CDTF">2024-05-01T17:24:40Z</dcterms:created>
  <dcterms:modified xsi:type="dcterms:W3CDTF">2024-10-29T21:47:03Z</dcterms:modified>
</cp:coreProperties>
</file>

<file path=docProps/thumbnail.jpeg>
</file>